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7" r:id="rId2"/>
    <p:sldId id="277" r:id="rId3"/>
    <p:sldId id="399" r:id="rId4"/>
    <p:sldId id="349" r:id="rId5"/>
    <p:sldId id="380" r:id="rId6"/>
    <p:sldId id="377" r:id="rId7"/>
    <p:sldId id="407" r:id="rId8"/>
    <p:sldId id="402" r:id="rId9"/>
    <p:sldId id="404" r:id="rId10"/>
    <p:sldId id="405" r:id="rId11"/>
    <p:sldId id="363" r:id="rId12"/>
    <p:sldId id="373" r:id="rId13"/>
    <p:sldId id="374" r:id="rId14"/>
    <p:sldId id="375" r:id="rId15"/>
    <p:sldId id="369" r:id="rId16"/>
    <p:sldId id="376" r:id="rId17"/>
    <p:sldId id="370" r:id="rId18"/>
    <p:sldId id="393" r:id="rId19"/>
    <p:sldId id="406" r:id="rId20"/>
    <p:sldId id="381" r:id="rId21"/>
    <p:sldId id="395" r:id="rId22"/>
    <p:sldId id="382" r:id="rId23"/>
    <p:sldId id="385" r:id="rId24"/>
    <p:sldId id="383" r:id="rId25"/>
    <p:sldId id="265" r:id="rId26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99"/>
            <p14:sldId id="349"/>
            <p14:sldId id="380"/>
            <p14:sldId id="377"/>
            <p14:sldId id="407"/>
          </p14:sldIdLst>
        </p14:section>
        <p14:section name="아이덴티티" id="{1FD1F61F-F078-4147-9D70-E01AB6D356A9}">
          <p14:sldIdLst>
            <p14:sldId id="402"/>
            <p14:sldId id="404"/>
            <p14:sldId id="405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393"/>
            <p14:sldId id="406"/>
            <p14:sldId id="381"/>
            <p14:sldId id="395"/>
            <p14:sldId id="382"/>
            <p14:sldId id="385"/>
            <p14:sldId id="3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733" userDrawn="1">
          <p15:clr>
            <a:srgbClr val="5ACBF0"/>
          </p15:clr>
        </p15:guide>
        <p15:guide id="6" pos="7514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1C1E22"/>
    <a:srgbClr val="FDF3CF"/>
    <a:srgbClr val="1F1F1F"/>
    <a:srgbClr val="F7D4FC"/>
    <a:srgbClr val="FF3CFD"/>
    <a:srgbClr val="A62C97"/>
    <a:srgbClr val="F3BEFA"/>
    <a:srgbClr val="E87EF6"/>
    <a:srgbClr val="7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0" autoAdjust="0"/>
    <p:restoredTop sz="95026" autoAdjust="0"/>
  </p:normalViewPr>
  <p:slideViewPr>
    <p:cSldViewPr snapToGrid="0" showGuides="1">
      <p:cViewPr>
        <p:scale>
          <a:sx n="66" d="100"/>
          <a:sy n="66" d="100"/>
        </p:scale>
        <p:origin x="677" y="245"/>
      </p:cViewPr>
      <p:guideLst>
        <p:guide orient="horz" pos="4224"/>
        <p:guide orient="horz" pos="96"/>
        <p:guide pos="733"/>
        <p:guide pos="7514"/>
      </p:guideLst>
    </p:cSldViewPr>
  </p:slideViewPr>
  <p:outlineViewPr>
    <p:cViewPr>
      <p:scale>
        <a:sx n="33" d="100"/>
        <a:sy n="33" d="100"/>
      </p:scale>
      <p:origin x="0" y="-1704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67E35-90BB-C12A-FC2D-69A2EFE5F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010FD5-6E61-E5B0-9C20-680F14BCB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8D6B28-7507-903C-CA8B-78DBE38EF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4E73C9-BE0C-ED29-EDAB-E2F301DBA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82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6DC0E-7E5B-240B-1CF8-21DAFB085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C7D6D5-338F-75C8-E751-E30095903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F79777-4901-2109-D233-1D3F1AA91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951BF6-D9AD-D4A0-9A46-7CD8EDAB66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300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D502A6E-1E2D-6660-6236-358423918D23}"/>
              </a:ext>
            </a:extLst>
          </p:cNvPr>
          <p:cNvSpPr/>
          <p:nvPr userDrawn="1"/>
        </p:nvSpPr>
        <p:spPr>
          <a:xfrm>
            <a:off x="1" y="0"/>
            <a:ext cx="9326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08536F-3A58-1B51-131D-3B2F21EB65DC}"/>
              </a:ext>
            </a:extLst>
          </p:cNvPr>
          <p:cNvGrpSpPr/>
          <p:nvPr userDrawn="1"/>
        </p:nvGrpSpPr>
        <p:grpSpPr>
          <a:xfrm>
            <a:off x="0" y="1244109"/>
            <a:ext cx="932688" cy="2879356"/>
            <a:chOff x="0" y="1244109"/>
            <a:chExt cx="932688" cy="287935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DCB95C4-AC8B-03FA-1C4C-A7145157ED2A}"/>
                </a:ext>
              </a:extLst>
            </p:cNvPr>
            <p:cNvGrpSpPr/>
            <p:nvPr userDrawn="1"/>
          </p:nvGrpSpPr>
          <p:grpSpPr>
            <a:xfrm>
              <a:off x="0" y="2771794"/>
              <a:ext cx="932687" cy="272049"/>
              <a:chOff x="-1" y="2970076"/>
              <a:chExt cx="1117598" cy="27204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C4AF68-7C45-9C82-1917-7054DA459CF5}"/>
                  </a:ext>
                </a:extLst>
              </p:cNvPr>
              <p:cNvSpPr txBox="1"/>
              <p:nvPr/>
            </p:nvSpPr>
            <p:spPr>
              <a:xfrm>
                <a:off x="261075" y="2970076"/>
                <a:ext cx="59545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E6656B02-2A0F-29A5-3E82-EDC567BAB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" y="324212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A651849-5E60-E2AB-3F13-08BA1DFAEB58}"/>
                </a:ext>
              </a:extLst>
            </p:cNvPr>
            <p:cNvGrpSpPr/>
            <p:nvPr userDrawn="1"/>
          </p:nvGrpSpPr>
          <p:grpSpPr>
            <a:xfrm>
              <a:off x="2" y="3311603"/>
              <a:ext cx="932686" cy="272051"/>
              <a:chOff x="0" y="3376818"/>
              <a:chExt cx="1117597" cy="27205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CF299F-195A-B412-48F8-7FFB1460221F}"/>
                  </a:ext>
                </a:extLst>
              </p:cNvPr>
              <p:cNvSpPr txBox="1"/>
              <p:nvPr/>
            </p:nvSpPr>
            <p:spPr>
              <a:xfrm>
                <a:off x="261077" y="3376818"/>
                <a:ext cx="59545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  <a:endPara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1A6CA145-BD9B-8B2D-F3B9-CEB48C6FDA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03BA7AA-C42B-88DD-3560-504D445A4C86}"/>
                </a:ext>
              </a:extLst>
            </p:cNvPr>
            <p:cNvGrpSpPr/>
            <p:nvPr userDrawn="1"/>
          </p:nvGrpSpPr>
          <p:grpSpPr>
            <a:xfrm>
              <a:off x="2" y="3851414"/>
              <a:ext cx="932686" cy="272051"/>
              <a:chOff x="0" y="3376818"/>
              <a:chExt cx="1117597" cy="27205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E39A43-E637-453E-EB02-7F6561FB5C3A}"/>
                  </a:ext>
                </a:extLst>
              </p:cNvPr>
              <p:cNvSpPr txBox="1"/>
              <p:nvPr/>
            </p:nvSpPr>
            <p:spPr>
              <a:xfrm>
                <a:off x="439712" y="3376818"/>
                <a:ext cx="238180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CDBE3DE-35AC-1522-942D-26628E056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6F03FBA-BFE3-216E-819D-D10574618AF9}"/>
                </a:ext>
              </a:extLst>
            </p:cNvPr>
            <p:cNvGrpSpPr/>
            <p:nvPr userDrawn="1"/>
          </p:nvGrpSpPr>
          <p:grpSpPr>
            <a:xfrm>
              <a:off x="0" y="1244109"/>
              <a:ext cx="932688" cy="1174160"/>
              <a:chOff x="0" y="1244109"/>
              <a:chExt cx="1117598" cy="117416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0E3ABE15-4B5E-6E62-E2BF-651D7F8DB74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124410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44590FB-39C0-1FC3-BBC7-7E00BF3EC99E}"/>
                  </a:ext>
                </a:extLst>
              </p:cNvPr>
              <p:cNvGrpSpPr/>
              <p:nvPr userDrawn="1"/>
            </p:nvGrpSpPr>
            <p:grpSpPr>
              <a:xfrm>
                <a:off x="0" y="1244109"/>
                <a:ext cx="1117598" cy="489534"/>
                <a:chOff x="0" y="1244109"/>
                <a:chExt cx="1117598" cy="489534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7D0A9D39-D6DD-7B96-1735-5C139EE6974E}"/>
                    </a:ext>
                  </a:extLst>
                </p:cNvPr>
                <p:cNvSpPr/>
                <p:nvPr/>
              </p:nvSpPr>
              <p:spPr>
                <a:xfrm>
                  <a:off x="0" y="1244109"/>
                  <a:ext cx="1117598" cy="489534"/>
                </a:xfrm>
                <a:prstGeom prst="rect">
                  <a:avLst/>
                </a:prstGeom>
                <a:solidFill>
                  <a:srgbClr val="21222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19AC7F5-9B60-76EF-E05B-7E1DEB537F83}"/>
                    </a:ext>
                  </a:extLst>
                </p:cNvPr>
                <p:cNvSpPr txBox="1"/>
                <p:nvPr/>
              </p:nvSpPr>
              <p:spPr>
                <a:xfrm>
                  <a:off x="439709" y="1373459"/>
                  <a:ext cx="238180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개요</a:t>
                  </a: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E824602-506C-8F22-667F-9850BCE82DB3}"/>
                  </a:ext>
                </a:extLst>
              </p:cNvPr>
              <p:cNvGrpSpPr/>
              <p:nvPr userDrawn="1"/>
            </p:nvGrpSpPr>
            <p:grpSpPr>
              <a:xfrm>
                <a:off x="0" y="1733643"/>
                <a:ext cx="1117598" cy="684626"/>
                <a:chOff x="1389380" y="1733643"/>
                <a:chExt cx="1117598" cy="684626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EF79EF88-4807-3561-587F-F60BBB82BED9}"/>
                    </a:ext>
                  </a:extLst>
                </p:cNvPr>
                <p:cNvSpPr/>
                <p:nvPr userDrawn="1"/>
              </p:nvSpPr>
              <p:spPr>
                <a:xfrm>
                  <a:off x="1389380" y="207626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B74697E0-5183-6602-98F1-6C33E5EEAAF7}"/>
                    </a:ext>
                  </a:extLst>
                </p:cNvPr>
                <p:cNvSpPr/>
                <p:nvPr userDrawn="1"/>
              </p:nvSpPr>
              <p:spPr>
                <a:xfrm>
                  <a:off x="1389380" y="1733643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027ABFEF-180B-7211-8783-6826082ED9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1" y="2075956"/>
                  <a:ext cx="1117597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4364DB9E-04BD-DD5C-3C3B-88AB4ED7CB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241826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29BAA530-1529-DEAA-A8D8-9550F49BCE6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1733643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4" name="그림 3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44738FB0-E3AF-7FB8-C866-D9126CC65C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828835" cy="2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0C94EC-A568-64E6-D1F4-1E5F7A35B375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AAEF71-B728-7EE3-6659-C26C6B98F85D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8" name="그림 7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2F12BD09-F69C-65CA-7CF0-7BCE256A32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1" y="3669281"/>
            <a:ext cx="932688" cy="272051"/>
            <a:chOff x="0" y="3376818"/>
            <a:chExt cx="1117597" cy="27205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61080" y="3376818"/>
              <a:ext cx="595449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-1" y="2970076"/>
            <a:chExt cx="1117598" cy="2720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39712" y="2970076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  <a:endParaRPr lang="ko-KR" altLang="en-US" sz="1000" dirty="0">
                <a:solidFill>
                  <a:srgbClr val="5E4D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93268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7461" y="1365765"/>
              <a:ext cx="662679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1" y="4209092"/>
            <a:ext cx="932688" cy="272051"/>
            <a:chOff x="0" y="3376818"/>
            <a:chExt cx="1117597" cy="27205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39715" y="3376818"/>
              <a:ext cx="238179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93268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0BCA767-649B-9B58-6916-CEBD751E9A4B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BEC329B-7DA6-BF55-9E56-BDE3606F4DFA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" name="그림 3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37A0ED0A-1ED4-C85D-FA60-1E976D90AF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0" y="1356699"/>
            <a:chExt cx="1117598" cy="2720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39712" y="1356699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96508"/>
            <a:ext cx="932688" cy="272049"/>
            <a:chOff x="-1" y="2970076"/>
            <a:chExt cx="1117598" cy="27204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61075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9090"/>
            <a:ext cx="932687" cy="272051"/>
            <a:chOff x="0" y="3376818"/>
            <a:chExt cx="1117597" cy="27205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39714" y="3376818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93268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7462" y="1365765"/>
                <a:ext cx="662678" cy="246221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9EADB1D-DC9B-EEFF-540E-F8D1969FE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5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65CA94-5114-5D42-8991-9A81C98C5E87}"/>
              </a:ext>
            </a:extLst>
          </p:cNvPr>
          <p:cNvSpPr/>
          <p:nvPr userDrawn="1"/>
        </p:nvSpPr>
        <p:spPr>
          <a:xfrm>
            <a:off x="0" y="0"/>
            <a:ext cx="8874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0DAD502B-5BD9-8F59-58F6-820B669AC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29682" y="526832"/>
            <a:ext cx="828047" cy="262410"/>
          </a:xfrm>
          <a:prstGeom prst="rect">
            <a:avLst/>
          </a:prstGeom>
        </p:spPr>
      </p:pic>
      <p:sp>
        <p:nvSpPr>
          <p:cNvPr id="9" name="바닥글 개체 틀 11">
            <a:extLst>
              <a:ext uri="{FF2B5EF4-FFF2-40B4-BE49-F238E27FC236}">
                <a16:creationId xmlns:a16="http://schemas.microsoft.com/office/drawing/2014/main" id="{DFDC722F-74F1-2656-6BB3-F324DC92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2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12">
            <a:extLst>
              <a:ext uri="{FF2B5EF4-FFF2-40B4-BE49-F238E27FC236}">
                <a16:creationId xmlns:a16="http://schemas.microsoft.com/office/drawing/2014/main" id="{59A3F7C0-8905-403C-0C80-AF076B6E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ACA8B5-5715-B48F-3BD5-014A6213C56F}"/>
              </a:ext>
            </a:extLst>
          </p:cNvPr>
          <p:cNvGrpSpPr/>
          <p:nvPr userDrawn="1"/>
        </p:nvGrpSpPr>
        <p:grpSpPr>
          <a:xfrm>
            <a:off x="0" y="2626384"/>
            <a:ext cx="887410" cy="264355"/>
            <a:chOff x="-1" y="2977770"/>
            <a:chExt cx="887410" cy="2643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399F5-B597-7666-7476-78B7156A5466}"/>
                </a:ext>
              </a:extLst>
            </p:cNvPr>
            <p:cNvSpPr txBox="1"/>
            <p:nvPr/>
          </p:nvSpPr>
          <p:spPr>
            <a:xfrm>
              <a:off x="223291" y="2977770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5A07FF-FFB8-539E-98E3-4DE55C910FA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887410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FD36DA-AB0B-FEC3-4CD8-D674078A682C}"/>
              </a:ext>
            </a:extLst>
          </p:cNvPr>
          <p:cNvGrpSpPr/>
          <p:nvPr userDrawn="1"/>
        </p:nvGrpSpPr>
        <p:grpSpPr>
          <a:xfrm>
            <a:off x="1" y="3166193"/>
            <a:ext cx="887409" cy="264357"/>
            <a:chOff x="0" y="3384512"/>
            <a:chExt cx="887409" cy="2643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F51585-1C3D-8412-87C5-023D85C11070}"/>
                </a:ext>
              </a:extLst>
            </p:cNvPr>
            <p:cNvSpPr txBox="1"/>
            <p:nvPr/>
          </p:nvSpPr>
          <p:spPr>
            <a:xfrm>
              <a:off x="223291" y="3384512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E98665-1362-FB10-AD2D-3863F7A33C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81342-8CA0-8BC4-13B6-06172C66A468}"/>
              </a:ext>
            </a:extLst>
          </p:cNvPr>
          <p:cNvGrpSpPr/>
          <p:nvPr userDrawn="1"/>
        </p:nvGrpSpPr>
        <p:grpSpPr>
          <a:xfrm>
            <a:off x="1" y="3706004"/>
            <a:ext cx="887409" cy="264357"/>
            <a:chOff x="0" y="3384512"/>
            <a:chExt cx="887409" cy="2643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9DE17B-8CFB-8ED1-B96C-1DB01DAE97AE}"/>
                </a:ext>
              </a:extLst>
            </p:cNvPr>
            <p:cNvSpPr txBox="1"/>
            <p:nvPr/>
          </p:nvSpPr>
          <p:spPr>
            <a:xfrm>
              <a:off x="355539" y="3384512"/>
              <a:ext cx="176330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BE3336-46F3-37C2-5697-EB146AF34E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9FC4BA-D068-A75A-F8A7-AD5D9745AC26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8874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C2F61D-FFB7-1E10-1E26-F9B47DA56516}"/>
              </a:ext>
            </a:extLst>
          </p:cNvPr>
          <p:cNvGrpSpPr/>
          <p:nvPr userDrawn="1"/>
        </p:nvGrpSpPr>
        <p:grpSpPr>
          <a:xfrm>
            <a:off x="0" y="1244109"/>
            <a:ext cx="887410" cy="382113"/>
            <a:chOff x="0" y="1244109"/>
            <a:chExt cx="887410" cy="382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6C5409-6A9F-34BD-5733-ABD5B78077BD}"/>
                </a:ext>
              </a:extLst>
            </p:cNvPr>
            <p:cNvSpPr/>
            <p:nvPr/>
          </p:nvSpPr>
          <p:spPr>
            <a:xfrm>
              <a:off x="0" y="1244109"/>
              <a:ext cx="887410" cy="382113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01833-BCC7-7392-9CB1-79C393BCD5C0}"/>
                </a:ext>
              </a:extLst>
            </p:cNvPr>
            <p:cNvSpPr txBox="1"/>
            <p:nvPr/>
          </p:nvSpPr>
          <p:spPr>
            <a:xfrm>
              <a:off x="326686" y="1308207"/>
              <a:ext cx="23403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824B2-A3F4-783C-0BCA-3937AB147B22}"/>
              </a:ext>
            </a:extLst>
          </p:cNvPr>
          <p:cNvGrpSpPr/>
          <p:nvPr userDrawn="1"/>
        </p:nvGrpSpPr>
        <p:grpSpPr>
          <a:xfrm>
            <a:off x="0" y="1626220"/>
            <a:ext cx="887410" cy="539810"/>
            <a:chOff x="1389380" y="1733643"/>
            <a:chExt cx="1117598" cy="6846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F4F3C9-20A1-A41C-F35A-CDF7F64E184E}"/>
                </a:ext>
              </a:extLst>
            </p:cNvPr>
            <p:cNvSpPr/>
            <p:nvPr userDrawn="1"/>
          </p:nvSpPr>
          <p:spPr>
            <a:xfrm>
              <a:off x="1389380" y="207626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E0FE64-6604-272E-E0FF-53E0C032C8F4}"/>
                </a:ext>
              </a:extLst>
            </p:cNvPr>
            <p:cNvSpPr/>
            <p:nvPr userDrawn="1"/>
          </p:nvSpPr>
          <p:spPr>
            <a:xfrm>
              <a:off x="1389380" y="1733643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16F454-5569-5504-283E-64CE64B1FC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1" y="2075956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4AB93D1-0032-522B-0792-D9B8997B52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4D75A94-76A2-816E-0228-48AE6256D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1733643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openxmlformats.org/officeDocument/2006/relationships/image" Target="../media/image33.png"/><Relationship Id="rId17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5" Type="http://schemas.openxmlformats.org/officeDocument/2006/relationships/image" Target="../media/image35.png"/><Relationship Id="rId10" Type="http://schemas.microsoft.com/office/2007/relationships/hdphoto" Target="../media/hdphoto4.wdp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openxmlformats.org/officeDocument/2006/relationships/image" Target="../media/image17.png"/><Relationship Id="rId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38.png"/><Relationship Id="rId4" Type="http://schemas.openxmlformats.org/officeDocument/2006/relationships/image" Target="../media/image37.jp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slide" Target="slide22.xml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microsoft.com/office/2007/relationships/hdphoto" Target="../media/hdphoto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44.png"/><Relationship Id="rId4" Type="http://schemas.microsoft.com/office/2007/relationships/hdphoto" Target="../media/hdphoto8.wdp"/><Relationship Id="rId9" Type="http://schemas.openxmlformats.org/officeDocument/2006/relationships/slide" Target="slide20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slide" Target="slide22.xml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microsoft.com/office/2007/relationships/hdphoto" Target="../media/hdphoto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44.png"/><Relationship Id="rId4" Type="http://schemas.microsoft.com/office/2007/relationships/hdphoto" Target="../media/hdphoto8.wdp"/><Relationship Id="rId9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12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slide" Target="slide8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97FB5DF7-2B13-5921-2417-3D9425718422}"/>
              </a:ext>
            </a:extLst>
          </p:cNvPr>
          <p:cNvGrpSpPr/>
          <p:nvPr/>
        </p:nvGrpSpPr>
        <p:grpSpPr>
          <a:xfrm>
            <a:off x="1163639" y="1058135"/>
            <a:ext cx="6290183" cy="1104924"/>
            <a:chOff x="1163639" y="745382"/>
            <a:chExt cx="6290183" cy="11049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0DA62D-C058-5B9D-DD60-E92B2F8F2011}"/>
                </a:ext>
              </a:extLst>
            </p:cNvPr>
            <p:cNvSpPr txBox="1"/>
            <p:nvPr/>
          </p:nvSpPr>
          <p:spPr>
            <a:xfrm>
              <a:off x="1163639" y="999298"/>
              <a:ext cx="6290183" cy="46423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점성술에서는 활동 양상에 따라 황도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12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궁을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활동궁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(Cardinal Sign)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고정궁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(Fixed Sign)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변통궁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(Mutable Sign)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으로 분류합니다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이를 토대로 아스트로맨서의 일반 스킬을 분류하고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전략적인 활용을 유도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37297-D327-EE8A-3EC9-327EF06CFF2E}"/>
                </a:ext>
              </a:extLst>
            </p:cNvPr>
            <p:cNvSpPr txBox="1"/>
            <p:nvPr/>
          </p:nvSpPr>
          <p:spPr>
            <a:xfrm>
              <a:off x="1163639" y="1463528"/>
              <a:ext cx="3929579" cy="246221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마다 기호의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형태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색깔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다르게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표현하여 직관적으로 구분합니다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B1127FF-DA4E-D91A-CD80-3B06FCF6F9FC}"/>
                </a:ext>
              </a:extLst>
            </p:cNvPr>
            <p:cNvGrpSpPr/>
            <p:nvPr/>
          </p:nvGrpSpPr>
          <p:grpSpPr>
            <a:xfrm>
              <a:off x="1534188" y="1709749"/>
              <a:ext cx="5122376" cy="140557"/>
              <a:chOff x="1835678" y="1713716"/>
              <a:chExt cx="5122376" cy="14055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BA18EE-44D0-E096-F00C-079A8F4D7E9A}"/>
                  </a:ext>
                </a:extLst>
              </p:cNvPr>
              <p:cNvSpPr txBox="1"/>
              <p:nvPr/>
            </p:nvSpPr>
            <p:spPr>
              <a:xfrm>
                <a:off x="1835678" y="1715774"/>
                <a:ext cx="1188911" cy="138499"/>
              </a:xfrm>
              <a:prstGeom prst="rect">
                <a:avLst/>
              </a:prstGeom>
              <a:solidFill>
                <a:srgbClr val="B00000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△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빨강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D38D5F-70B1-3F6D-A3D7-DE1DA4DA070F}"/>
                  </a:ext>
                </a:extLst>
              </p:cNvPr>
              <p:cNvSpPr txBox="1"/>
              <p:nvPr/>
            </p:nvSpPr>
            <p:spPr>
              <a:xfrm>
                <a:off x="3159657" y="1715774"/>
                <a:ext cx="1176087" cy="13849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□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파랑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2C6B0F-87EE-6D14-CFAA-23FFDC5009F6}"/>
                  </a:ext>
                </a:extLst>
              </p:cNvPr>
              <p:cNvSpPr txBox="1"/>
              <p:nvPr/>
            </p:nvSpPr>
            <p:spPr>
              <a:xfrm>
                <a:off x="4470812" y="1713716"/>
                <a:ext cx="1176087" cy="138499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○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초록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FFEF19-1EDB-2F0F-83BD-A55BEC5279B6}"/>
                  </a:ext>
                </a:extLst>
              </p:cNvPr>
              <p:cNvSpPr txBox="1"/>
              <p:nvPr/>
            </p:nvSpPr>
            <p:spPr>
              <a:xfrm>
                <a:off x="5781967" y="1713716"/>
                <a:ext cx="1176087" cy="1384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발현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☆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검정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514433-EA7D-B875-A26F-4EB72048DDA9}"/>
                </a:ext>
              </a:extLst>
            </p:cNvPr>
            <p:cNvSpPr txBox="1"/>
            <p:nvPr/>
          </p:nvSpPr>
          <p:spPr>
            <a:xfrm>
              <a:off x="1163639" y="745382"/>
              <a:ext cx="64921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별 양상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C7D92B-AADA-67A3-844D-995A77EFE032}"/>
              </a:ext>
            </a:extLst>
          </p:cNvPr>
          <p:cNvSpPr txBox="1"/>
          <p:nvPr/>
        </p:nvSpPr>
        <p:spPr>
          <a:xfrm>
            <a:off x="1450974" y="8098877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유실 효과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4FA3B7E-02C1-9A71-DA4D-857635903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450826"/>
              </p:ext>
            </p:extLst>
          </p:nvPr>
        </p:nvGraphicFramePr>
        <p:xfrm>
          <a:off x="1163639" y="2430889"/>
          <a:ext cx="6169025" cy="2962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366009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27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중첩 당 양상 기록 효과</a:t>
                      </a:r>
                      <a:endParaRPr lang="ko-KR" altLang="en-US" sz="1000" b="0" dirty="0">
                        <a:ln>
                          <a:noFill/>
                        </a:ln>
                        <a:solidFill>
                          <a:srgbClr val="D4CFC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6712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671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AE30B69C-4C05-E08F-4895-1AB7976E8FC9}"/>
              </a:ext>
            </a:extLst>
          </p:cNvPr>
          <p:cNvGrpSpPr/>
          <p:nvPr/>
        </p:nvGrpSpPr>
        <p:grpSpPr>
          <a:xfrm>
            <a:off x="2619638" y="2855767"/>
            <a:ext cx="477057" cy="2438928"/>
            <a:chOff x="2897576" y="2288325"/>
            <a:chExt cx="477057" cy="2438928"/>
          </a:xfrm>
        </p:grpSpPr>
        <p:pic>
          <p:nvPicPr>
            <p:cNvPr id="37" name="그림 36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91189817-A24C-A632-EAE4-3CDD705AD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576" y="3636919"/>
              <a:ext cx="477057" cy="344775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38" name="그림 37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2E1893D4-B0B3-9762-B314-5E258D1B3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2740" y="4260524"/>
              <a:ext cx="466729" cy="466729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3" name="그림 2" descr="라인, 삼각형, 그래픽, 화이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F4DBAAB-27F2-0225-60D7-0CE7A2B3B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8" t="4616" r="2420" b="4287"/>
            <a:stretch/>
          </p:blipFill>
          <p:spPr>
            <a:xfrm>
              <a:off x="2924303" y="2288325"/>
              <a:ext cx="423603" cy="369526"/>
            </a:xfrm>
            <a:prstGeom prst="rect">
              <a:avLst/>
            </a:prstGeom>
            <a:effectLst>
              <a:glow rad="38100">
                <a:srgbClr val="760000"/>
              </a:glow>
            </a:effectLst>
          </p:spPr>
        </p:pic>
        <p:pic>
          <p:nvPicPr>
            <p:cNvPr id="23" name="그림 22" descr="스케치, 대칭, 라인, 삼각형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FF76CFF-832A-8C17-58C3-1414C4E6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646" y="2918315"/>
              <a:ext cx="320917" cy="439774"/>
            </a:xfrm>
            <a:prstGeom prst="rect">
              <a:avLst/>
            </a:prstGeom>
            <a:effectLst>
              <a:glow rad="38100">
                <a:schemeClr val="accent1">
                  <a:lumMod val="75000"/>
                </a:schemeClr>
              </a:glow>
            </a:effectLst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9913B00-76C3-7350-2B70-F47C98E5008C}"/>
              </a:ext>
            </a:extLst>
          </p:cNvPr>
          <p:cNvGrpSpPr/>
          <p:nvPr/>
        </p:nvGrpSpPr>
        <p:grpSpPr>
          <a:xfrm>
            <a:off x="1163639" y="651248"/>
            <a:ext cx="10741025" cy="276999"/>
            <a:chOff x="1450975" y="1656183"/>
            <a:chExt cx="10741025" cy="276999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2C0D090-3DE2-98AF-27E4-6BCCF0C5FBB2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7050D68-249F-904D-95FC-095192DF719C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75383F-4B7A-CF9A-B2DC-22566DB7CD41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4F6195-6827-5054-DDA7-043701E8A9F3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53F579-9B56-5DF2-EE58-6E80F5B68FE3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7E9F7E-DBA6-E916-947E-DE0FE74B8BF4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A20998C5-6F90-14B8-222C-3A34539AE07B}"/>
              </a:ext>
            </a:extLst>
          </p:cNvPr>
          <p:cNvGrpSpPr/>
          <p:nvPr/>
        </p:nvGrpSpPr>
        <p:grpSpPr>
          <a:xfrm>
            <a:off x="7849339" y="2648398"/>
            <a:ext cx="3771387" cy="2659272"/>
            <a:chOff x="7849339" y="2648398"/>
            <a:chExt cx="3771387" cy="2659272"/>
          </a:xfrm>
        </p:grpSpPr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382FCD84-CB85-141D-EFC2-F0CC36DE2BF4}"/>
                </a:ext>
              </a:extLst>
            </p:cNvPr>
            <p:cNvGrpSpPr/>
            <p:nvPr/>
          </p:nvGrpSpPr>
          <p:grpSpPr>
            <a:xfrm>
              <a:off x="7849339" y="2648398"/>
              <a:ext cx="3771387" cy="2659272"/>
              <a:chOff x="7849339" y="2648398"/>
              <a:chExt cx="3771387" cy="2659272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DFDFC4E9-C252-8D62-1325-0C9D0CA621F4}"/>
                  </a:ext>
                </a:extLst>
              </p:cNvPr>
              <p:cNvSpPr/>
              <p:nvPr/>
            </p:nvSpPr>
            <p:spPr>
              <a:xfrm>
                <a:off x="7849339" y="2879776"/>
                <a:ext cx="3771387" cy="2427894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F093F942-727B-CCAF-453A-2BD827C9C400}"/>
                  </a:ext>
                </a:extLst>
              </p:cNvPr>
              <p:cNvGrpSpPr/>
              <p:nvPr/>
            </p:nvGrpSpPr>
            <p:grpSpPr>
              <a:xfrm>
                <a:off x="7849339" y="2648398"/>
                <a:ext cx="3771387" cy="231923"/>
                <a:chOff x="7460492" y="2430889"/>
                <a:chExt cx="3771387" cy="231923"/>
              </a:xfrm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40995C15-4354-6811-35CF-4849C7175C2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0492" y="2430889"/>
                  <a:ext cx="796225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예시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2E7750D8-D43F-E6B1-D1B0-C881D0B234B7}"/>
                    </a:ext>
                  </a:extLst>
                </p:cNvPr>
                <p:cNvCxnSpPr>
                  <a:cxnSpLocks/>
                  <a:stCxn id="145" idx="2"/>
                </p:cNvCxnSpPr>
                <p:nvPr/>
              </p:nvCxnSpPr>
              <p:spPr>
                <a:xfrm>
                  <a:off x="7858605" y="2662812"/>
                  <a:ext cx="337327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ABBD90EE-64B1-8630-A400-DB75B303E7EF}"/>
                </a:ext>
              </a:extLst>
            </p:cNvPr>
            <p:cNvGrpSpPr/>
            <p:nvPr/>
          </p:nvGrpSpPr>
          <p:grpSpPr>
            <a:xfrm>
              <a:off x="8076138" y="3134924"/>
              <a:ext cx="3317789" cy="1995628"/>
              <a:chOff x="7750261" y="2906154"/>
              <a:chExt cx="3317789" cy="1995628"/>
            </a:xfrm>
          </p:grpSpPr>
          <p:sp>
            <p:nvSpPr>
              <p:cNvPr id="82" name="화살표: 오른쪽 81">
                <a:extLst>
                  <a:ext uri="{FF2B5EF4-FFF2-40B4-BE49-F238E27FC236}">
                    <a16:creationId xmlns:a16="http://schemas.microsoft.com/office/drawing/2014/main" id="{5172F719-EC3D-7BEE-F4CA-51FB5B7347D6}"/>
                  </a:ext>
                </a:extLst>
              </p:cNvPr>
              <p:cNvSpPr/>
              <p:nvPr/>
            </p:nvSpPr>
            <p:spPr>
              <a:xfrm>
                <a:off x="9159783" y="3700516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54A22652-3A31-D23E-2942-1156FFFD8FBF}"/>
                  </a:ext>
                </a:extLst>
              </p:cNvPr>
              <p:cNvGrpSpPr/>
              <p:nvPr/>
            </p:nvGrpSpPr>
            <p:grpSpPr>
              <a:xfrm>
                <a:off x="7750261" y="2906154"/>
                <a:ext cx="1183893" cy="1835252"/>
                <a:chOff x="8010611" y="2906154"/>
                <a:chExt cx="1183893" cy="1835252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2A14F682-D6FF-1FC0-D62C-CFAC12CC0A87}"/>
                    </a:ext>
                  </a:extLst>
                </p:cNvPr>
                <p:cNvGrpSpPr/>
                <p:nvPr/>
              </p:nvGrpSpPr>
              <p:grpSpPr>
                <a:xfrm>
                  <a:off x="8064260" y="2906154"/>
                  <a:ext cx="1076594" cy="1389154"/>
                  <a:chOff x="8157496" y="1198244"/>
                  <a:chExt cx="1076594" cy="1389154"/>
                </a:xfrm>
              </p:grpSpPr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3D494A66-CBAB-6616-0861-2DB7B0E09369}"/>
                      </a:ext>
                    </a:extLst>
                  </p:cNvPr>
                  <p:cNvSpPr txBox="1"/>
                  <p:nvPr/>
                </p:nvSpPr>
                <p:spPr>
                  <a:xfrm>
                    <a:off x="8449733" y="1198244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첫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899D45E3-8041-57FA-FD1B-32917949A6D8}"/>
                      </a:ext>
                    </a:extLst>
                  </p:cNvPr>
                  <p:cNvGrpSpPr/>
                  <p:nvPr/>
                </p:nvGrpSpPr>
                <p:grpSpPr>
                  <a:xfrm>
                    <a:off x="8157496" y="1532062"/>
                    <a:ext cx="1076594" cy="1055336"/>
                    <a:chOff x="8157496" y="1532062"/>
                    <a:chExt cx="1076594" cy="1055336"/>
                  </a:xfrm>
                </p:grpSpPr>
                <p:pic>
                  <p:nvPicPr>
                    <p:cNvPr id="86" name="그림 85">
                      <a:extLst>
                        <a:ext uri="{FF2B5EF4-FFF2-40B4-BE49-F238E27FC236}">
                          <a16:creationId xmlns:a16="http://schemas.microsoft.com/office/drawing/2014/main" id="{246DD38B-6095-11CC-B131-9ACF385EB82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8157496" y="1532062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7" name="별: 꼭짓점 4개 86">
                      <a:extLst>
                        <a:ext uri="{FF2B5EF4-FFF2-40B4-BE49-F238E27FC236}">
                          <a16:creationId xmlns:a16="http://schemas.microsoft.com/office/drawing/2014/main" id="{A0C61AE9-20F3-259A-7021-93ECEF4C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80377" y="2331759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5" name="그림 4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3EF0E34C-30AB-9E13-927E-942CA04C91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366951" y="1874330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  <p:grpSp>
              <p:nvGrpSpPr>
                <p:cNvPr id="153" name="그룹 152">
                  <a:extLst>
                    <a:ext uri="{FF2B5EF4-FFF2-40B4-BE49-F238E27FC236}">
                      <a16:creationId xmlns:a16="http://schemas.microsoft.com/office/drawing/2014/main" id="{AFDB47DC-6841-AD06-D317-0D4E9C309EBF}"/>
                    </a:ext>
                  </a:extLst>
                </p:cNvPr>
                <p:cNvGrpSpPr/>
                <p:nvPr/>
              </p:nvGrpSpPr>
              <p:grpSpPr>
                <a:xfrm>
                  <a:off x="8010611" y="4452966"/>
                  <a:ext cx="1183893" cy="288440"/>
                  <a:chOff x="7609934" y="4874384"/>
                  <a:chExt cx="1183893" cy="288440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F68483E1-038E-780C-A999-FFC6D2756583}"/>
                      </a:ext>
                    </a:extLst>
                  </p:cNvPr>
                  <p:cNvSpPr/>
                  <p:nvPr/>
                </p:nvSpPr>
                <p:spPr>
                  <a:xfrm>
                    <a:off x="7609934" y="4874384"/>
                    <a:ext cx="1183893" cy="288440"/>
                  </a:xfrm>
                  <a:prstGeom prst="rect">
                    <a:avLst/>
                  </a:prstGeom>
                  <a:solidFill>
                    <a:srgbClr val="14151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26CB021D-F751-2E98-CB59-10F7469D673A}"/>
                      </a:ext>
                    </a:extLst>
                  </p:cNvPr>
                  <p:cNvSpPr txBox="1"/>
                  <p:nvPr/>
                </p:nvSpPr>
                <p:spPr>
                  <a:xfrm>
                    <a:off x="7712164" y="4964743"/>
                    <a:ext cx="979435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 latinLnBrk="1"/>
                    <a:r>
                      <a:rPr lang="en-US" altLang="ko-KR" sz="7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- </a:t>
                    </a:r>
                    <a:r>
                      <a:rPr lang="ko-KR" altLang="en-US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적에게 주는 피해 </a:t>
                    </a:r>
                    <a:r>
                      <a:rPr lang="en-US" altLang="ko-KR" sz="7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5%</a:t>
                    </a:r>
                    <a:r>
                      <a:rPr lang="en-US" altLang="ko-KR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증가</a:t>
                    </a:r>
                  </a:p>
                </p:txBody>
              </p:sp>
            </p:grpSp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AD6402C3-B4C1-DA09-C51E-78989C4F5E32}"/>
                  </a:ext>
                </a:extLst>
              </p:cNvPr>
              <p:cNvGrpSpPr/>
              <p:nvPr/>
            </p:nvGrpSpPr>
            <p:grpSpPr>
              <a:xfrm>
                <a:off x="9653170" y="2906154"/>
                <a:ext cx="1414880" cy="1995628"/>
                <a:chOff x="9653170" y="2906154"/>
                <a:chExt cx="1414880" cy="1995628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B53B60F9-DBAC-A076-AB55-C383E6FA1276}"/>
                    </a:ext>
                  </a:extLst>
                </p:cNvPr>
                <p:cNvGrpSpPr/>
                <p:nvPr/>
              </p:nvGrpSpPr>
              <p:grpSpPr>
                <a:xfrm>
                  <a:off x="9822313" y="2906154"/>
                  <a:ext cx="1076594" cy="1389154"/>
                  <a:chOff x="9664431" y="1198244"/>
                  <a:chExt cx="1076594" cy="1389154"/>
                </a:xfrm>
              </p:grpSpPr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51BC50C2-7305-A5C1-957F-338C851BFB81}"/>
                      </a:ext>
                    </a:extLst>
                  </p:cNvPr>
                  <p:cNvSpPr txBox="1"/>
                  <p:nvPr/>
                </p:nvSpPr>
                <p:spPr>
                  <a:xfrm>
                    <a:off x="9956668" y="1198244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두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적응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7B53485A-9627-9E7C-4EE9-AA7FD974865A}"/>
                      </a:ext>
                    </a:extLst>
                  </p:cNvPr>
                  <p:cNvGrpSpPr/>
                  <p:nvPr/>
                </p:nvGrpSpPr>
                <p:grpSpPr>
                  <a:xfrm>
                    <a:off x="9664431" y="1532062"/>
                    <a:ext cx="1076594" cy="1055336"/>
                    <a:chOff x="9664431" y="1532062"/>
                    <a:chExt cx="1076594" cy="1055336"/>
                  </a:xfrm>
                </p:grpSpPr>
                <p:pic>
                  <p:nvPicPr>
                    <p:cNvPr id="97" name="그림 96">
                      <a:extLst>
                        <a:ext uri="{FF2B5EF4-FFF2-40B4-BE49-F238E27FC236}">
                          <a16:creationId xmlns:a16="http://schemas.microsoft.com/office/drawing/2014/main" id="{8AC3E138-DF34-C6EA-6A8A-CF6054FE3FA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9664431" y="1532062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8" name="별: 꼭짓점 4개 97">
                      <a:extLst>
                        <a:ext uri="{FF2B5EF4-FFF2-40B4-BE49-F238E27FC236}">
                          <a16:creationId xmlns:a16="http://schemas.microsoft.com/office/drawing/2014/main" id="{E9FA2114-F6D8-A709-B65A-46D68FC2EF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87312" y="2331759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99" name="그림 98" descr="상징, 그래픽, 폰트, 클립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EEAAE27-11B3-AC68-8B92-C6C00D25A9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clrChange>
                        <a:clrFrom>
                          <a:srgbClr val="212227"/>
                        </a:clrFrom>
                        <a:clrTo>
                          <a:srgbClr val="212227">
                            <a:alpha val="0"/>
                          </a:srgbClr>
                        </a:clrTo>
                      </a:clrChange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228127" y="1925434"/>
                      <a:ext cx="371645" cy="268593"/>
                    </a:xfrm>
                    <a:prstGeom prst="rect">
                      <a:avLst/>
                    </a:prstGeom>
                    <a:effectLst>
                      <a:glow rad="38100">
                        <a:schemeClr val="accent3"/>
                      </a:glow>
                    </a:effectLst>
                  </p:spPr>
                </p:pic>
                <p:pic>
                  <p:nvPicPr>
                    <p:cNvPr id="6" name="그림 5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3E867347-B9EB-01EA-BE68-53F107CDFB8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875083" y="1874330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  <p:grpSp>
              <p:nvGrpSpPr>
                <p:cNvPr id="162" name="그룹 161">
                  <a:extLst>
                    <a:ext uri="{FF2B5EF4-FFF2-40B4-BE49-F238E27FC236}">
                      <a16:creationId xmlns:a16="http://schemas.microsoft.com/office/drawing/2014/main" id="{971C7E7B-187E-879D-C148-FEDBEB8D1F57}"/>
                    </a:ext>
                  </a:extLst>
                </p:cNvPr>
                <p:cNvGrpSpPr/>
                <p:nvPr/>
              </p:nvGrpSpPr>
              <p:grpSpPr>
                <a:xfrm>
                  <a:off x="9653170" y="4452966"/>
                  <a:ext cx="1414880" cy="448816"/>
                  <a:chOff x="9653170" y="4452966"/>
                  <a:chExt cx="1414880" cy="448816"/>
                </a:xfrm>
              </p:grpSpPr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25E607C7-054D-AAF8-5F8B-647A8ECB7BEB}"/>
                      </a:ext>
                    </a:extLst>
                  </p:cNvPr>
                  <p:cNvSpPr/>
                  <p:nvPr/>
                </p:nvSpPr>
                <p:spPr>
                  <a:xfrm>
                    <a:off x="9653170" y="4452966"/>
                    <a:ext cx="1414880" cy="448816"/>
                  </a:xfrm>
                  <a:prstGeom prst="rect">
                    <a:avLst/>
                  </a:prstGeom>
                  <a:solidFill>
                    <a:srgbClr val="14151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grpSp>
                <p:nvGrpSpPr>
                  <p:cNvPr id="161" name="그룹 160">
                    <a:extLst>
                      <a:ext uri="{FF2B5EF4-FFF2-40B4-BE49-F238E27FC236}">
                        <a16:creationId xmlns:a16="http://schemas.microsoft.com/office/drawing/2014/main" id="{7A1281CE-F832-32EA-5722-8422708639CE}"/>
                      </a:ext>
                    </a:extLst>
                  </p:cNvPr>
                  <p:cNvGrpSpPr/>
                  <p:nvPr/>
                </p:nvGrpSpPr>
                <p:grpSpPr>
                  <a:xfrm>
                    <a:off x="9723416" y="4551403"/>
                    <a:ext cx="1274388" cy="251942"/>
                    <a:chOff x="9684290" y="4543325"/>
                    <a:chExt cx="1274388" cy="251942"/>
                  </a:xfrm>
                </p:grpSpPr>
                <p:sp>
                  <p:nvSpPr>
                    <p:cNvPr id="151" name="TextBox 150">
                      <a:extLst>
                        <a:ext uri="{FF2B5EF4-FFF2-40B4-BE49-F238E27FC236}">
                          <a16:creationId xmlns:a16="http://schemas.microsoft.com/office/drawing/2014/main" id="{5AAE0F39-07AC-F839-9807-41BF4D0BEB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84290" y="4687545"/>
                      <a:ext cx="1274388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7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p:txBody>
                </p:sp>
                <p:sp>
                  <p:nvSpPr>
                    <p:cNvPr id="160" name="TextBox 159">
                      <a:extLst>
                        <a:ext uri="{FF2B5EF4-FFF2-40B4-BE49-F238E27FC236}">
                          <a16:creationId xmlns:a16="http://schemas.microsoft.com/office/drawing/2014/main" id="{8DB9F3C6-DDF4-27F2-382E-2D85B5EAA3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84290" y="4543325"/>
                      <a:ext cx="979435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7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65517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A0DFA2D-04FC-F5C5-2D56-FA6DC5B977C4}"/>
              </a:ext>
            </a:extLst>
          </p:cNvPr>
          <p:cNvGrpSpPr/>
          <p:nvPr/>
        </p:nvGrpSpPr>
        <p:grpSpPr>
          <a:xfrm>
            <a:off x="6432696" y="1003205"/>
            <a:ext cx="4903200" cy="4223368"/>
            <a:chOff x="6702403" y="830382"/>
            <a:chExt cx="4903200" cy="422336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15394D0-FF8C-31B6-DE24-17FA05DB599A}"/>
                </a:ext>
              </a:extLst>
            </p:cNvPr>
            <p:cNvGrpSpPr/>
            <p:nvPr/>
          </p:nvGrpSpPr>
          <p:grpSpPr>
            <a:xfrm>
              <a:off x="6702403" y="830382"/>
              <a:ext cx="4903200" cy="4223368"/>
              <a:chOff x="6702403" y="830382"/>
              <a:chExt cx="4903200" cy="4223368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62305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8" name="그룹 1297">
                <a:extLst>
                  <a:ext uri="{FF2B5EF4-FFF2-40B4-BE49-F238E27FC236}">
                    <a16:creationId xmlns:a16="http://schemas.microsoft.com/office/drawing/2014/main" id="{88E759DB-7BE3-F7A0-EF8C-25CE6B08C63C}"/>
                  </a:ext>
                </a:extLst>
              </p:cNvPr>
              <p:cNvGrpSpPr/>
              <p:nvPr/>
            </p:nvGrpSpPr>
            <p:grpSpPr>
              <a:xfrm>
                <a:off x="6702403" y="1062305"/>
                <a:ext cx="4903198" cy="388800"/>
                <a:chOff x="1439025" y="1395559"/>
                <a:chExt cx="4903198" cy="388800"/>
              </a:xfrm>
            </p:grpSpPr>
            <p:sp>
              <p:nvSpPr>
                <p:cNvPr id="1300" name="직사각형 1299">
                  <a:extLst>
                    <a:ext uri="{FF2B5EF4-FFF2-40B4-BE49-F238E27FC236}">
                      <a16:creationId xmlns:a16="http://schemas.microsoft.com/office/drawing/2014/main" id="{8B6ACF5D-50DC-1EF7-47B2-7CF4D16D950A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4903198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1" name="TextBox 1300">
                  <a:extLst>
                    <a:ext uri="{FF2B5EF4-FFF2-40B4-BE49-F238E27FC236}">
                      <a16:creationId xmlns:a16="http://schemas.microsoft.com/office/drawing/2014/main" id="{9AD95DEF-20B8-2AEF-0FC7-A2479DF98396}"/>
                    </a:ext>
                  </a:extLst>
                </p:cNvPr>
                <p:cNvSpPr txBox="1"/>
                <p:nvPr/>
              </p:nvSpPr>
              <p:spPr>
                <a:xfrm>
                  <a:off x="3072291" y="1474543"/>
                  <a:ext cx="16366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설명과 함께 양상이 표기됩니다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302" name="그룹 1301">
                <a:extLst>
                  <a:ext uri="{FF2B5EF4-FFF2-40B4-BE49-F238E27FC236}">
                    <a16:creationId xmlns:a16="http://schemas.microsoft.com/office/drawing/2014/main" id="{5C6981FA-B996-08D7-F9FA-0DBEFE5969DB}"/>
                  </a:ext>
                </a:extLst>
              </p:cNvPr>
              <p:cNvGrpSpPr/>
              <p:nvPr/>
            </p:nvGrpSpPr>
            <p:grpSpPr>
              <a:xfrm>
                <a:off x="6702403" y="830382"/>
                <a:ext cx="2141814" cy="231923"/>
                <a:chOff x="1456552" y="1017962"/>
                <a:chExt cx="2141814" cy="231923"/>
              </a:xfrm>
            </p:grpSpPr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552" y="1017962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304" name="TextBox 1303">
                  <a:extLst>
                    <a:ext uri="{FF2B5EF4-FFF2-40B4-BE49-F238E27FC236}">
                      <a16:creationId xmlns:a16="http://schemas.microsoft.com/office/drawing/2014/main" id="{6CE0BD7C-EDC9-A73F-E45E-DD18F9668F5E}"/>
                    </a:ext>
                  </a:extLst>
                </p:cNvPr>
                <p:cNvSpPr txBox="1"/>
                <p:nvPr/>
              </p:nvSpPr>
              <p:spPr>
                <a:xfrm>
                  <a:off x="2153391" y="1026201"/>
                  <a:ext cx="1444975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아이콘에 마우스 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Hover</a:t>
                  </a:r>
                </a:p>
              </p:txBody>
            </p:sp>
          </p:grpSp>
        </p:grpSp>
        <p:pic>
          <p:nvPicPr>
            <p:cNvPr id="1308" name="그림 1307">
              <a:extLst>
                <a:ext uri="{FF2B5EF4-FFF2-40B4-BE49-F238E27FC236}">
                  <a16:creationId xmlns:a16="http://schemas.microsoft.com/office/drawing/2014/main" id="{F08C699D-9A73-26B4-A1C2-601674282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7237" y="1619742"/>
              <a:ext cx="4573533" cy="325664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5AC74D-657E-F0C5-B097-682F128CB7F7}"/>
              </a:ext>
            </a:extLst>
          </p:cNvPr>
          <p:cNvGrpSpPr/>
          <p:nvPr/>
        </p:nvGrpSpPr>
        <p:grpSpPr>
          <a:xfrm>
            <a:off x="1163639" y="1003205"/>
            <a:ext cx="4645028" cy="5457283"/>
            <a:chOff x="1163639" y="1003205"/>
            <a:chExt cx="4645028" cy="545728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9E22FF9-F6EA-C238-340B-1C8DE03B7368}"/>
                </a:ext>
              </a:extLst>
            </p:cNvPr>
            <p:cNvGrpSpPr/>
            <p:nvPr/>
          </p:nvGrpSpPr>
          <p:grpSpPr>
            <a:xfrm>
              <a:off x="1163639" y="1003205"/>
              <a:ext cx="4645028" cy="5457283"/>
              <a:chOff x="1163639" y="1003205"/>
              <a:chExt cx="4645028" cy="5457283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163639" y="1235128"/>
                <a:ext cx="4645028" cy="5225360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6" name="그룹 1385">
                <a:extLst>
                  <a:ext uri="{FF2B5EF4-FFF2-40B4-BE49-F238E27FC236}">
                    <a16:creationId xmlns:a16="http://schemas.microsoft.com/office/drawing/2014/main" id="{D850BE1A-791B-461E-D753-E41EDF36B358}"/>
                  </a:ext>
                </a:extLst>
              </p:cNvPr>
              <p:cNvGrpSpPr/>
              <p:nvPr/>
            </p:nvGrpSpPr>
            <p:grpSpPr>
              <a:xfrm>
                <a:off x="1163639" y="1235128"/>
                <a:ext cx="4645025" cy="388800"/>
                <a:chOff x="1439025" y="1395559"/>
                <a:chExt cx="4645025" cy="388800"/>
              </a:xfrm>
            </p:grpSpPr>
            <p:sp>
              <p:nvSpPr>
                <p:cNvPr id="1388" name="직사각형 1387">
                  <a:extLst>
                    <a:ext uri="{FF2B5EF4-FFF2-40B4-BE49-F238E27FC236}">
                      <a16:creationId xmlns:a16="http://schemas.microsoft.com/office/drawing/2014/main" id="{D6E8AF34-8D75-2F97-CA5C-C2DDDAC41CC6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464502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9" name="TextBox 1388">
                  <a:extLst>
                    <a:ext uri="{FF2B5EF4-FFF2-40B4-BE49-F238E27FC236}">
                      <a16:creationId xmlns:a16="http://schemas.microsoft.com/office/drawing/2014/main" id="{A78D0A20-146E-6D63-4A0A-5310A7496605}"/>
                    </a:ext>
                  </a:extLst>
                </p:cNvPr>
                <p:cNvSpPr txBox="1"/>
                <p:nvPr/>
              </p:nvSpPr>
              <p:spPr>
                <a:xfrm>
                  <a:off x="2417419" y="1474543"/>
                  <a:ext cx="268823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 게이지의 버튼 클릭하여 전체 목록을 확인합니다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D511407-30D8-BE73-F625-AD48AE02F868}"/>
                  </a:ext>
                </a:extLst>
              </p:cNvPr>
              <p:cNvGrpSpPr/>
              <p:nvPr/>
            </p:nvGrpSpPr>
            <p:grpSpPr>
              <a:xfrm>
                <a:off x="1163639" y="1003205"/>
                <a:ext cx="2236391" cy="231923"/>
                <a:chOff x="1456552" y="1017962"/>
                <a:chExt cx="2236391" cy="231923"/>
              </a:xfrm>
            </p:grpSpPr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552" y="1017962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  <p:sp>
              <p:nvSpPr>
                <p:cNvPr id="1390" name="TextBox 1389">
                  <a:extLst>
                    <a:ext uri="{FF2B5EF4-FFF2-40B4-BE49-F238E27FC236}">
                      <a16:creationId xmlns:a16="http://schemas.microsoft.com/office/drawing/2014/main" id="{3CD2B734-A7CB-7C09-AF6A-A6AEBCF89788}"/>
                    </a:ext>
                  </a:extLst>
                </p:cNvPr>
                <p:cNvSpPr txBox="1"/>
                <p:nvPr/>
              </p:nvSpPr>
              <p:spPr>
                <a:xfrm>
                  <a:off x="2153391" y="1026201"/>
                  <a:ext cx="1539552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아르카나의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덱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확인 방법과 유사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pic>
          <p:nvPicPr>
            <p:cNvPr id="6" name="그림 5" descr="텍스트, 스크린샷, 원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C919B0-1D33-6491-8A25-714CBAEA6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639" y="1772427"/>
              <a:ext cx="4291029" cy="4580201"/>
            </a:xfrm>
            <a:prstGeom prst="rect">
              <a:avLst/>
            </a:prstGeom>
            <a:ln w="3175">
              <a:solidFill>
                <a:srgbClr val="D4CFC5"/>
              </a:solidFill>
            </a:ln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24A651-7FDC-FCB0-CACF-C59CB1C28B77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7C6B1-6F3E-169A-4E7F-2FD1AEBC23E5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C4AEEA-B2F3-B601-0845-DBEAC352C8C8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60885B-184B-5C1D-9E93-63C47245D4D6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2ABF77-6809-46C9-A74E-CBFDD52DF781}"/>
              </a:ext>
            </a:extLst>
          </p:cNvPr>
          <p:cNvGrpSpPr/>
          <p:nvPr/>
        </p:nvGrpSpPr>
        <p:grpSpPr>
          <a:xfrm>
            <a:off x="1163639" y="344901"/>
            <a:ext cx="2846933" cy="507831"/>
            <a:chOff x="1163639" y="365221"/>
            <a:chExt cx="2846933" cy="5078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84047F0-B005-CB01-1832-BD4E3DF2832D}"/>
                </a:ext>
              </a:extLst>
            </p:cNvPr>
            <p:cNvSpPr txBox="1"/>
            <p:nvPr/>
          </p:nvSpPr>
          <p:spPr>
            <a:xfrm>
              <a:off x="1163639" y="365221"/>
              <a:ext cx="1197444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 err="1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인게임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양상 확인 방법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F681F7-0412-B285-B77B-8DE3C8FC58FF}"/>
                </a:ext>
              </a:extLst>
            </p:cNvPr>
            <p:cNvSpPr txBox="1"/>
            <p:nvPr/>
          </p:nvSpPr>
          <p:spPr>
            <a:xfrm>
              <a:off x="1163639" y="626831"/>
              <a:ext cx="284693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인게임에서 스킬의 양상을 확인하는 방법은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가지 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4A5092-91F7-6B2C-0DBC-94E0ABD1F859}"/>
              </a:ext>
            </a:extLst>
          </p:cNvPr>
          <p:cNvSpPr>
            <a:spLocks/>
          </p:cNvSpPr>
          <p:nvPr/>
        </p:nvSpPr>
        <p:spPr>
          <a:xfrm>
            <a:off x="934721" y="149958"/>
            <a:ext cx="11257280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CFF39A-80D4-60D5-97A0-268700EC6792}"/>
              </a:ext>
            </a:extLst>
          </p:cNvPr>
          <p:cNvSpPr txBox="1"/>
          <p:nvPr/>
        </p:nvSpPr>
        <p:spPr>
          <a:xfrm>
            <a:off x="1163639" y="192186"/>
            <a:ext cx="820738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1636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404898" cy="161583"/>
                <a:chOff x="1700548" y="661219"/>
                <a:chExt cx="8404898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404898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캐릭터의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하고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B616071-1E88-92E3-431D-AD23125947F9}"/>
              </a:ext>
            </a:extLst>
          </p:cNvPr>
          <p:cNvGrpSpPr/>
          <p:nvPr/>
        </p:nvGrpSpPr>
        <p:grpSpPr>
          <a:xfrm>
            <a:off x="1163639" y="970339"/>
            <a:ext cx="8504549" cy="1412863"/>
            <a:chOff x="1163639" y="970339"/>
            <a:chExt cx="8504549" cy="141286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163639" y="1224255"/>
              <a:ext cx="8504549" cy="1158947"/>
              <a:chOff x="1450975" y="722339"/>
              <a:chExt cx="8841869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1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841869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상태에서는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트라이포드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풍요 룬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139513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163639" y="970339"/>
              <a:ext cx="61715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</a:t>
              </a:r>
            </a:p>
          </p:txBody>
        </p:sp>
      </p:grpSp>
      <p:grpSp>
        <p:nvGrpSpPr>
          <p:cNvPr id="1346" name="그룹 1345">
            <a:extLst>
              <a:ext uri="{FF2B5EF4-FFF2-40B4-BE49-F238E27FC236}">
                <a16:creationId xmlns:a16="http://schemas.microsoft.com/office/drawing/2014/main" id="{1CB4A83E-1F18-BDC2-4E90-0AB978D49080}"/>
              </a:ext>
            </a:extLst>
          </p:cNvPr>
          <p:cNvGrpSpPr/>
          <p:nvPr/>
        </p:nvGrpSpPr>
        <p:grpSpPr>
          <a:xfrm>
            <a:off x="1163639" y="2605086"/>
            <a:ext cx="4733668" cy="748616"/>
            <a:chOff x="1163639" y="2633202"/>
            <a:chExt cx="4733668" cy="74861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DA0AF37-4B30-EB1D-6937-7730585960E9}"/>
                </a:ext>
              </a:extLst>
            </p:cNvPr>
            <p:cNvGrpSpPr/>
            <p:nvPr/>
          </p:nvGrpSpPr>
          <p:grpSpPr>
            <a:xfrm>
              <a:off x="1163639" y="2887118"/>
              <a:ext cx="4733668" cy="494700"/>
              <a:chOff x="1450975" y="722339"/>
              <a:chExt cx="4921415" cy="49470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9D48AE2-FD2B-0F0F-C7B3-BFFDA484635F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4921415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진입하면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게이지가 자연적으로 소모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되고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완전히 소모되면 기록 모드가 종료됩니다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828E2C4-ACCE-622C-8FAA-B3517BD098DC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4232093" cy="246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기록 모드의 지속시간은 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 이므로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초당 최대치의 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1/10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만큼 소모됩니다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CC3A403-29DB-73AB-1A89-B70A135205F6}"/>
                </a:ext>
              </a:extLst>
            </p:cNvPr>
            <p:cNvSpPr txBox="1"/>
            <p:nvPr/>
          </p:nvSpPr>
          <p:spPr>
            <a:xfrm>
              <a:off x="1163639" y="2633202"/>
              <a:ext cx="61715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소모</a:t>
              </a:r>
            </a:p>
          </p:txBody>
        </p:sp>
      </p:grpSp>
      <p:grpSp>
        <p:nvGrpSpPr>
          <p:cNvPr id="1349" name="그룹 1348">
            <a:extLst>
              <a:ext uri="{FF2B5EF4-FFF2-40B4-BE49-F238E27FC236}">
                <a16:creationId xmlns:a16="http://schemas.microsoft.com/office/drawing/2014/main" id="{743EC6BD-31A3-B59C-6AFA-B45CAC048D44}"/>
              </a:ext>
            </a:extLst>
          </p:cNvPr>
          <p:cNvGrpSpPr/>
          <p:nvPr/>
        </p:nvGrpSpPr>
        <p:grpSpPr>
          <a:xfrm>
            <a:off x="1163639" y="3677507"/>
            <a:ext cx="10406064" cy="3028093"/>
            <a:chOff x="1163639" y="3677507"/>
            <a:chExt cx="10406064" cy="3028093"/>
          </a:xfrm>
        </p:grpSpPr>
        <p:grpSp>
          <p:nvGrpSpPr>
            <p:cNvPr id="1347" name="그룹 1346">
              <a:extLst>
                <a:ext uri="{FF2B5EF4-FFF2-40B4-BE49-F238E27FC236}">
                  <a16:creationId xmlns:a16="http://schemas.microsoft.com/office/drawing/2014/main" id="{A9880082-983A-4DDD-8BDB-08287E627E70}"/>
                </a:ext>
              </a:extLst>
            </p:cNvPr>
            <p:cNvGrpSpPr/>
            <p:nvPr/>
          </p:nvGrpSpPr>
          <p:grpSpPr>
            <a:xfrm>
              <a:off x="1163639" y="3677507"/>
              <a:ext cx="10406064" cy="3028093"/>
              <a:chOff x="1163639" y="3677507"/>
              <a:chExt cx="10406064" cy="3028093"/>
            </a:xfrm>
          </p:grpSpPr>
          <p:sp>
            <p:nvSpPr>
              <p:cNvPr id="1344" name="직사각형 1343">
                <a:extLst>
                  <a:ext uri="{FF2B5EF4-FFF2-40B4-BE49-F238E27FC236}">
                    <a16:creationId xmlns:a16="http://schemas.microsoft.com/office/drawing/2014/main" id="{8086E677-F85C-ECB6-5C51-8AC999187B01}"/>
                  </a:ext>
                </a:extLst>
              </p:cNvPr>
              <p:cNvSpPr/>
              <p:nvPr/>
            </p:nvSpPr>
            <p:spPr>
              <a:xfrm>
                <a:off x="1163639" y="3909430"/>
                <a:ext cx="10406063" cy="2796170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C3834FF6-1D2B-EB2E-394B-3B9270280874}"/>
                  </a:ext>
                </a:extLst>
              </p:cNvPr>
              <p:cNvGrpSpPr/>
              <p:nvPr/>
            </p:nvGrpSpPr>
            <p:grpSpPr>
              <a:xfrm>
                <a:off x="1163639" y="3909430"/>
                <a:ext cx="10406064" cy="2654395"/>
                <a:chOff x="1184537" y="3909430"/>
                <a:chExt cx="10406064" cy="2654395"/>
              </a:xfrm>
            </p:grpSpPr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30E597F5-4AC8-5696-DF48-101E1FE3DA98}"/>
                    </a:ext>
                  </a:extLst>
                </p:cNvPr>
                <p:cNvGrpSpPr/>
                <p:nvPr/>
              </p:nvGrpSpPr>
              <p:grpSpPr>
                <a:xfrm>
                  <a:off x="1184537" y="3909430"/>
                  <a:ext cx="3218400" cy="388800"/>
                  <a:chOff x="1450975" y="4016492"/>
                  <a:chExt cx="3217845" cy="388800"/>
                </a:xfrm>
              </p:grpSpPr>
              <p:sp>
                <p:nvSpPr>
                  <p:cNvPr id="1031" name="직사각형 1030">
                    <a:extLst>
                      <a:ext uri="{FF2B5EF4-FFF2-40B4-BE49-F238E27FC236}">
                        <a16:creationId xmlns:a16="http://schemas.microsoft.com/office/drawing/2014/main" id="{5E7E5F88-CE25-9540-57B3-23FA9AC80794}"/>
                      </a:ext>
                    </a:extLst>
                  </p:cNvPr>
                  <p:cNvSpPr/>
                  <p:nvPr/>
                </p:nvSpPr>
                <p:spPr>
                  <a:xfrm>
                    <a:off x="1450975" y="4016492"/>
                    <a:ext cx="3217845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334C2C10-5215-5FF4-2955-C40C7833BD8B}"/>
                      </a:ext>
                    </a:extLst>
                  </p:cNvPr>
                  <p:cNvSpPr txBox="1"/>
                  <p:nvPr/>
                </p:nvSpPr>
                <p:spPr>
                  <a:xfrm>
                    <a:off x="2634309" y="4095476"/>
                    <a:ext cx="851194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기본 상태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게이지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45" name="그룹 1044">
                  <a:extLst>
                    <a:ext uri="{FF2B5EF4-FFF2-40B4-BE49-F238E27FC236}">
                      <a16:creationId xmlns:a16="http://schemas.microsoft.com/office/drawing/2014/main" id="{ED2C4EC5-68E8-BA82-1F21-8F8D2C958A08}"/>
                    </a:ext>
                  </a:extLst>
                </p:cNvPr>
                <p:cNvGrpSpPr/>
                <p:nvPr/>
              </p:nvGrpSpPr>
              <p:grpSpPr>
                <a:xfrm>
                  <a:off x="8372201" y="3909430"/>
                  <a:ext cx="3218400" cy="388800"/>
                  <a:chOff x="8747143" y="4038360"/>
                  <a:chExt cx="3217845" cy="388800"/>
                </a:xfrm>
              </p:grpSpPr>
              <p:sp>
                <p:nvSpPr>
                  <p:cNvPr id="1047" name="직사각형 1046">
                    <a:extLst>
                      <a:ext uri="{FF2B5EF4-FFF2-40B4-BE49-F238E27FC236}">
                        <a16:creationId xmlns:a16="http://schemas.microsoft.com/office/drawing/2014/main" id="{38BC4E2E-126A-25A7-EF21-2E5C975AFE8D}"/>
                      </a:ext>
                    </a:extLst>
                  </p:cNvPr>
                  <p:cNvSpPr/>
                  <p:nvPr/>
                </p:nvSpPr>
                <p:spPr>
                  <a:xfrm>
                    <a:off x="8747143" y="4038360"/>
                    <a:ext cx="3217845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51" name="TextBox 1050">
                    <a:extLst>
                      <a:ext uri="{FF2B5EF4-FFF2-40B4-BE49-F238E27FC236}">
                        <a16:creationId xmlns:a16="http://schemas.microsoft.com/office/drawing/2014/main" id="{3B76A33E-2C82-2ECD-EC8B-1613648EE41B}"/>
                      </a:ext>
                    </a:extLst>
                  </p:cNvPr>
                  <p:cNvSpPr txBox="1"/>
                  <p:nvPr/>
                </p:nvSpPr>
                <p:spPr>
                  <a:xfrm>
                    <a:off x="9930468" y="4117344"/>
                    <a:ext cx="85119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게이지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39" name="그룹 1038">
                  <a:extLst>
                    <a:ext uri="{FF2B5EF4-FFF2-40B4-BE49-F238E27FC236}">
                      <a16:creationId xmlns:a16="http://schemas.microsoft.com/office/drawing/2014/main" id="{F03839AF-5F32-0C9E-460E-C75AE2D871E9}"/>
                    </a:ext>
                  </a:extLst>
                </p:cNvPr>
                <p:cNvGrpSpPr/>
                <p:nvPr/>
              </p:nvGrpSpPr>
              <p:grpSpPr>
                <a:xfrm>
                  <a:off x="4778369" y="3909430"/>
                  <a:ext cx="3218400" cy="388800"/>
                  <a:chOff x="4863770" y="4016492"/>
                  <a:chExt cx="3497752" cy="388800"/>
                </a:xfrm>
              </p:grpSpPr>
              <p:sp>
                <p:nvSpPr>
                  <p:cNvPr id="1042" name="직사각형 1041">
                    <a:extLst>
                      <a:ext uri="{FF2B5EF4-FFF2-40B4-BE49-F238E27FC236}">
                        <a16:creationId xmlns:a16="http://schemas.microsoft.com/office/drawing/2014/main" id="{67E92573-A343-3B32-62DF-4280BEEDDA1E}"/>
                      </a:ext>
                    </a:extLst>
                  </p:cNvPr>
                  <p:cNvSpPr/>
                  <p:nvPr/>
                </p:nvSpPr>
                <p:spPr>
                  <a:xfrm>
                    <a:off x="4863770" y="4016492"/>
                    <a:ext cx="3497752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43" name="TextBox 1042">
                    <a:extLst>
                      <a:ext uri="{FF2B5EF4-FFF2-40B4-BE49-F238E27FC236}">
                        <a16:creationId xmlns:a16="http://schemas.microsoft.com/office/drawing/2014/main" id="{76758BFC-0EA2-7CD7-8B8A-B827E150575A}"/>
                      </a:ext>
                    </a:extLst>
                  </p:cNvPr>
                  <p:cNvSpPr txBox="1"/>
                  <p:nvPr/>
                </p:nvSpPr>
                <p:spPr>
                  <a:xfrm>
                    <a:off x="5886182" y="4095476"/>
                    <a:ext cx="14529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게이지 연출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16BBFE09-0C06-B8FC-628D-89D54E07F7E8}"/>
                    </a:ext>
                  </a:extLst>
                </p:cNvPr>
                <p:cNvGrpSpPr/>
                <p:nvPr/>
              </p:nvGrpSpPr>
              <p:grpSpPr>
                <a:xfrm>
                  <a:off x="4289112" y="4036706"/>
                  <a:ext cx="603082" cy="2527119"/>
                  <a:chOff x="4555549" y="4136024"/>
                  <a:chExt cx="603082" cy="2527119"/>
                </a:xfrm>
              </p:grpSpPr>
              <p:cxnSp>
                <p:nvCxnSpPr>
                  <p:cNvPr id="1061" name="직선 연결선 1060">
                    <a:extLst>
                      <a:ext uri="{FF2B5EF4-FFF2-40B4-BE49-F238E27FC236}">
                        <a16:creationId xmlns:a16="http://schemas.microsoft.com/office/drawing/2014/main" id="{1818E537-0622-CEAE-61EE-5F3C28AB5B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57090" y="4718007"/>
                    <a:ext cx="0" cy="1945136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2" name="화살표: 오른쪽 1051">
                    <a:extLst>
                      <a:ext uri="{FF2B5EF4-FFF2-40B4-BE49-F238E27FC236}">
                        <a16:creationId xmlns:a16="http://schemas.microsoft.com/office/drawing/2014/main" id="{D45E1880-F068-D0BD-971B-028689B7A95F}"/>
                      </a:ext>
                    </a:extLst>
                  </p:cNvPr>
                  <p:cNvSpPr/>
                  <p:nvPr/>
                </p:nvSpPr>
                <p:spPr>
                  <a:xfrm>
                    <a:off x="4555549" y="4136024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8DA87E72-7C41-0BBA-B301-CD47395C6AEA}"/>
                    </a:ext>
                  </a:extLst>
                </p:cNvPr>
                <p:cNvGrpSpPr/>
                <p:nvPr/>
              </p:nvGrpSpPr>
              <p:grpSpPr>
                <a:xfrm>
                  <a:off x="7882944" y="4036706"/>
                  <a:ext cx="603082" cy="2527119"/>
                  <a:chOff x="8149381" y="4136024"/>
                  <a:chExt cx="603082" cy="2527119"/>
                </a:xfrm>
              </p:grpSpPr>
              <p:cxnSp>
                <p:nvCxnSpPr>
                  <p:cNvPr id="1062" name="직선 연결선 1061">
                    <a:extLst>
                      <a:ext uri="{FF2B5EF4-FFF2-40B4-BE49-F238E27FC236}">
                        <a16:creationId xmlns:a16="http://schemas.microsoft.com/office/drawing/2014/main" id="{FEF08111-6EE9-DE66-4809-221B093876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50922" y="4718007"/>
                    <a:ext cx="0" cy="1945136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3" name="화살표: 오른쪽 1052">
                    <a:extLst>
                      <a:ext uri="{FF2B5EF4-FFF2-40B4-BE49-F238E27FC236}">
                        <a16:creationId xmlns:a16="http://schemas.microsoft.com/office/drawing/2014/main" id="{E3DAF67E-7802-ACA1-9BBE-2C675915900E}"/>
                      </a:ext>
                    </a:extLst>
                  </p:cNvPr>
                  <p:cNvSpPr/>
                  <p:nvPr/>
                </p:nvSpPr>
                <p:spPr>
                  <a:xfrm>
                    <a:off x="8149381" y="4136024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5AEDFDE3-F8C4-6021-C810-F12E3092FAD2}"/>
                  </a:ext>
                </a:extLst>
              </p:cNvPr>
              <p:cNvGrpSpPr/>
              <p:nvPr/>
            </p:nvGrpSpPr>
            <p:grpSpPr>
              <a:xfrm>
                <a:off x="1163639" y="3677507"/>
                <a:ext cx="10406062" cy="231923"/>
                <a:chOff x="1450976" y="3782229"/>
                <a:chExt cx="10406062" cy="231923"/>
              </a:xfrm>
            </p:grpSpPr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2F906A67-5B61-E1AD-9033-4044C4D4E471}"/>
                    </a:ext>
                  </a:extLst>
                </p:cNvPr>
                <p:cNvSpPr txBox="1"/>
                <p:nvPr/>
              </p:nvSpPr>
              <p:spPr>
                <a:xfrm>
                  <a:off x="2119755" y="3790468"/>
                  <a:ext cx="2825161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기록된 양상의 기호는 우주에 떠있는 별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별자리처럼 빛이 납니다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8" name="직사각형 1057">
                  <a:extLst>
                    <a:ext uri="{FF2B5EF4-FFF2-40B4-BE49-F238E27FC236}">
                      <a16:creationId xmlns:a16="http://schemas.microsoft.com/office/drawing/2014/main" id="{D44C8ABF-9A6C-60B2-3846-5AF17E4D6F9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0976" y="3782229"/>
                  <a:ext cx="66958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게이지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059" name="직선 연결선 1058">
                  <a:extLst>
                    <a:ext uri="{FF2B5EF4-FFF2-40B4-BE49-F238E27FC236}">
                      <a16:creationId xmlns:a16="http://schemas.microsoft.com/office/drawing/2014/main" id="{EE991D7C-4C2E-33BE-66DB-63698DDAD8C8}"/>
                    </a:ext>
                  </a:extLst>
                </p:cNvPr>
                <p:cNvCxnSpPr>
                  <a:cxnSpLocks/>
                  <a:stCxn id="1058" idx="2"/>
                </p:cNvCxnSpPr>
                <p:nvPr/>
              </p:nvCxnSpPr>
              <p:spPr>
                <a:xfrm>
                  <a:off x="1785771" y="4014152"/>
                  <a:ext cx="10071267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CEA58ED-91E3-03A0-01C9-D2F9E60003DC}"/>
                </a:ext>
              </a:extLst>
            </p:cNvPr>
            <p:cNvGrpSpPr/>
            <p:nvPr/>
          </p:nvGrpSpPr>
          <p:grpSpPr>
            <a:xfrm>
              <a:off x="1394850" y="4609656"/>
              <a:ext cx="2797774" cy="1839169"/>
              <a:chOff x="1689268" y="4615579"/>
              <a:chExt cx="2797774" cy="1839169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F2BCF7E-BE9D-F253-DC2D-90E103B383AA}"/>
                  </a:ext>
                </a:extLst>
              </p:cNvPr>
              <p:cNvGrpSpPr/>
              <p:nvPr/>
            </p:nvGrpSpPr>
            <p:grpSpPr>
              <a:xfrm>
                <a:off x="3880943" y="5381718"/>
                <a:ext cx="606099" cy="929176"/>
                <a:chOff x="3742942" y="5317565"/>
                <a:chExt cx="606099" cy="929176"/>
              </a:xfrm>
            </p:grpSpPr>
            <p:sp>
              <p:nvSpPr>
                <p:cNvPr id="1348" name="TextBox 1347">
                  <a:extLst>
                    <a:ext uri="{FF2B5EF4-FFF2-40B4-BE49-F238E27FC236}">
                      <a16:creationId xmlns:a16="http://schemas.microsoft.com/office/drawing/2014/main" id="{A8D50A1D-77FB-5FF0-6845-A13768F4D223}"/>
                    </a:ext>
                  </a:extLst>
                </p:cNvPr>
                <p:cNvSpPr txBox="1"/>
                <p:nvPr/>
              </p:nvSpPr>
              <p:spPr>
                <a:xfrm>
                  <a:off x="3789510" y="5984040"/>
                  <a:ext cx="512961" cy="262701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회복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시계 방향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438" name="그룹 1437">
                  <a:extLst>
                    <a:ext uri="{FF2B5EF4-FFF2-40B4-BE49-F238E27FC236}">
                      <a16:creationId xmlns:a16="http://schemas.microsoft.com/office/drawing/2014/main" id="{1547AC7C-6870-6DB4-6B00-0F852FCA6251}"/>
                    </a:ext>
                  </a:extLst>
                </p:cNvPr>
                <p:cNvGrpSpPr/>
                <p:nvPr/>
              </p:nvGrpSpPr>
              <p:grpSpPr>
                <a:xfrm>
                  <a:off x="3742942" y="5317565"/>
                  <a:ext cx="606099" cy="651086"/>
                  <a:chOff x="3683821" y="2650810"/>
                  <a:chExt cx="783435" cy="841585"/>
                </a:xfrm>
              </p:grpSpPr>
              <p:sp>
                <p:nvSpPr>
                  <p:cNvPr id="1351" name="원호 1350">
                    <a:extLst>
                      <a:ext uri="{FF2B5EF4-FFF2-40B4-BE49-F238E27FC236}">
                        <a16:creationId xmlns:a16="http://schemas.microsoft.com/office/drawing/2014/main" id="{BBEE7E0D-6C6D-7E40-5266-B7457CCAEB2C}"/>
                      </a:ext>
                    </a:extLst>
                  </p:cNvPr>
                  <p:cNvSpPr/>
                  <p:nvPr/>
                </p:nvSpPr>
                <p:spPr>
                  <a:xfrm>
                    <a:off x="3733169" y="2650810"/>
                    <a:ext cx="704114" cy="571896"/>
                  </a:xfrm>
                  <a:prstGeom prst="arc">
                    <a:avLst>
                      <a:gd name="adj1" fmla="val 16200000"/>
                      <a:gd name="adj2" fmla="val 20189393"/>
                    </a:avLst>
                  </a:prstGeom>
                  <a:ln w="9525">
                    <a:solidFill>
                      <a:srgbClr val="FF0000"/>
                    </a:solidFill>
                    <a:tailEnd type="triangle" w="sm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69" name="그림 1068" descr="별, 원, 대칭, 예술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263D6E97-A158-F498-5B39-DBDD13A640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83821" y="2723325"/>
                    <a:ext cx="783435" cy="76907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A81AD971-2994-2EA6-FA54-990563A60119}"/>
                  </a:ext>
                </a:extLst>
              </p:cNvPr>
              <p:cNvGrpSpPr/>
              <p:nvPr/>
            </p:nvGrpSpPr>
            <p:grpSpPr>
              <a:xfrm>
                <a:off x="1689268" y="4615579"/>
                <a:ext cx="2421036" cy="1839169"/>
                <a:chOff x="1689268" y="4615579"/>
                <a:chExt cx="2421036" cy="1839169"/>
              </a:xfrm>
            </p:grpSpPr>
            <p:pic>
              <p:nvPicPr>
                <p:cNvPr id="1071" name="그림 1070" descr="별, 원, 대칭, 천문학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1D8547CE-5DC5-1738-89E8-B4C45E3649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9268" y="4983943"/>
                  <a:ext cx="1094717" cy="1073100"/>
                </a:xfrm>
                <a:prstGeom prst="rect">
                  <a:avLst/>
                </a:prstGeom>
              </p:spPr>
            </p:pic>
            <p:grpSp>
              <p:nvGrpSpPr>
                <p:cNvPr id="1362" name="그룹 1361">
                  <a:extLst>
                    <a:ext uri="{FF2B5EF4-FFF2-40B4-BE49-F238E27FC236}">
                      <a16:creationId xmlns:a16="http://schemas.microsoft.com/office/drawing/2014/main" id="{8C162D49-6B8E-B201-375A-FD1D0488A0AD}"/>
                    </a:ext>
                  </a:extLst>
                </p:cNvPr>
                <p:cNvGrpSpPr/>
                <p:nvPr/>
              </p:nvGrpSpPr>
              <p:grpSpPr>
                <a:xfrm>
                  <a:off x="1854035" y="4615579"/>
                  <a:ext cx="1395226" cy="564363"/>
                  <a:chOff x="2000266" y="4526578"/>
                  <a:chExt cx="1799233" cy="727782"/>
                </a:xfrm>
              </p:grpSpPr>
              <p:sp>
                <p:nvSpPr>
                  <p:cNvPr id="1368" name="TextBox 1367">
                    <a:extLst>
                      <a:ext uri="{FF2B5EF4-FFF2-40B4-BE49-F238E27FC236}">
                        <a16:creationId xmlns:a16="http://schemas.microsoft.com/office/drawing/2014/main" id="{5758FDFB-0C04-0456-D947-1587AD3EE5B9}"/>
                      </a:ext>
                    </a:extLst>
                  </p:cNvPr>
                  <p:cNvSpPr txBox="1"/>
                  <p:nvPr/>
                </p:nvSpPr>
                <p:spPr>
                  <a:xfrm>
                    <a:off x="2377917" y="4526578"/>
                    <a:ext cx="1421582" cy="277829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외곽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금색 사슬 같은 느낌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374" name="그룹 1373">
                    <a:extLst>
                      <a:ext uri="{FF2B5EF4-FFF2-40B4-BE49-F238E27FC236}">
                        <a16:creationId xmlns:a16="http://schemas.microsoft.com/office/drawing/2014/main" id="{372F75D5-10DE-8CF5-FD10-7CA2B0CE6442}"/>
                      </a:ext>
                    </a:extLst>
                  </p:cNvPr>
                  <p:cNvGrpSpPr/>
                  <p:nvPr/>
                </p:nvGrpSpPr>
                <p:grpSpPr>
                  <a:xfrm>
                    <a:off x="2000266" y="4665494"/>
                    <a:ext cx="377652" cy="588866"/>
                    <a:chOff x="2000266" y="4665494"/>
                    <a:chExt cx="377652" cy="58886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375" name="타원 1374">
                      <a:extLst>
                        <a:ext uri="{FF2B5EF4-FFF2-40B4-BE49-F238E27FC236}">
                          <a16:creationId xmlns:a16="http://schemas.microsoft.com/office/drawing/2014/main" id="{2D74EA74-30F5-1F90-66C6-648246A43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69636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76" name="연결선: 꺾임 1375">
                      <a:extLst>
                        <a:ext uri="{FF2B5EF4-FFF2-40B4-BE49-F238E27FC236}">
                          <a16:creationId xmlns:a16="http://schemas.microsoft.com/office/drawing/2014/main" id="{98C0AD29-F637-AFB1-37DD-176F29373E46}"/>
                        </a:ext>
                      </a:extLst>
                    </p:cNvPr>
                    <p:cNvCxnSpPr>
                      <a:stCxn id="1375" idx="0"/>
                      <a:endCxn id="1368" idx="1"/>
                    </p:cNvCxnSpPr>
                    <p:nvPr/>
                  </p:nvCxnSpPr>
                  <p:spPr>
                    <a:xfrm rot="5400000" flipH="1" flipV="1">
                      <a:off x="1946886" y="4753693"/>
                      <a:ext cx="519231" cy="342833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31" name="그룹 1430">
                  <a:extLst>
                    <a:ext uri="{FF2B5EF4-FFF2-40B4-BE49-F238E27FC236}">
                      <a16:creationId xmlns:a16="http://schemas.microsoft.com/office/drawing/2014/main" id="{024D49DA-D2BE-95F3-7985-77F3EE2FAC37}"/>
                    </a:ext>
                  </a:extLst>
                </p:cNvPr>
                <p:cNvGrpSpPr/>
                <p:nvPr/>
              </p:nvGrpSpPr>
              <p:grpSpPr>
                <a:xfrm>
                  <a:off x="2503855" y="4901491"/>
                  <a:ext cx="1606449" cy="467850"/>
                  <a:chOff x="1832365" y="2219611"/>
                  <a:chExt cx="2071618" cy="603323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4DA23F0E-7FDF-275B-7A52-EE8397F3D5B8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834" y="2219611"/>
                    <a:ext cx="1562149" cy="486198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배경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별이 반짝이는 우주 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어둡게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  <p:grpSp>
                <p:nvGrpSpPr>
                  <p:cNvPr id="121" name="그룹 120">
                    <a:extLst>
                      <a:ext uri="{FF2B5EF4-FFF2-40B4-BE49-F238E27FC236}">
                        <a16:creationId xmlns:a16="http://schemas.microsoft.com/office/drawing/2014/main" id="{0AD60292-3C22-794B-DB57-AA719A4046DE}"/>
                      </a:ext>
                    </a:extLst>
                  </p:cNvPr>
                  <p:cNvGrpSpPr/>
                  <p:nvPr/>
                </p:nvGrpSpPr>
                <p:grpSpPr>
                  <a:xfrm>
                    <a:off x="1832365" y="2462712"/>
                    <a:ext cx="509469" cy="360222"/>
                    <a:chOff x="2418506" y="5181243"/>
                    <a:chExt cx="509469" cy="360222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22" name="타원 121">
                      <a:extLst>
                        <a:ext uri="{FF2B5EF4-FFF2-40B4-BE49-F238E27FC236}">
                          <a16:creationId xmlns:a16="http://schemas.microsoft.com/office/drawing/2014/main" id="{3B5C9960-8171-F4BA-E4DA-8E61BE1344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69637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4" name="연결선: 꺾임 123">
                      <a:extLst>
                        <a:ext uri="{FF2B5EF4-FFF2-40B4-BE49-F238E27FC236}">
                          <a16:creationId xmlns:a16="http://schemas.microsoft.com/office/drawing/2014/main" id="{39B923A6-F89C-4115-1A27-F7020CE9626B}"/>
                        </a:ext>
                      </a:extLst>
                    </p:cNvPr>
                    <p:cNvCxnSpPr>
                      <a:cxnSpLocks/>
                      <a:stCxn id="122" idx="0"/>
                      <a:endCxn id="120" idx="1"/>
                    </p:cNvCxnSpPr>
                    <p:nvPr/>
                  </p:nvCxnSpPr>
                  <p:spPr>
                    <a:xfrm rot="5400000" flipH="1" flipV="1">
                      <a:off x="2545356" y="5089211"/>
                      <a:ext cx="290587" cy="474651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79" name="그룹 1078">
                  <a:extLst>
                    <a:ext uri="{FF2B5EF4-FFF2-40B4-BE49-F238E27FC236}">
                      <a16:creationId xmlns:a16="http://schemas.microsoft.com/office/drawing/2014/main" id="{23547F25-C1EE-FD19-FFD7-2E0CB852A8DB}"/>
                    </a:ext>
                  </a:extLst>
                </p:cNvPr>
                <p:cNvGrpSpPr/>
                <p:nvPr/>
              </p:nvGrpSpPr>
              <p:grpSpPr>
                <a:xfrm>
                  <a:off x="1926805" y="5503693"/>
                  <a:ext cx="1282691" cy="951055"/>
                  <a:chOff x="2000266" y="5184724"/>
                  <a:chExt cx="1654111" cy="1226445"/>
                </a:xfrm>
              </p:grpSpPr>
              <p:sp>
                <p:nvSpPr>
                  <p:cNvPr id="1080" name="TextBox 1079">
                    <a:extLst>
                      <a:ext uri="{FF2B5EF4-FFF2-40B4-BE49-F238E27FC236}">
                        <a16:creationId xmlns:a16="http://schemas.microsoft.com/office/drawing/2014/main" id="{9BA57172-A13C-9567-746D-ACB49434EEE5}"/>
                      </a:ext>
                    </a:extLst>
                  </p:cNvPr>
                  <p:cNvSpPr txBox="1"/>
                  <p:nvPr/>
                </p:nvSpPr>
                <p:spPr>
                  <a:xfrm>
                    <a:off x="2528402" y="5924970"/>
                    <a:ext cx="1125975" cy="486199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내부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 모양 같은 나침반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081" name="그룹 1080">
                    <a:extLst>
                      <a:ext uri="{FF2B5EF4-FFF2-40B4-BE49-F238E27FC236}">
                        <a16:creationId xmlns:a16="http://schemas.microsoft.com/office/drawing/2014/main" id="{01BFACB3-17A1-110B-528F-558CC96E31B4}"/>
                      </a:ext>
                    </a:extLst>
                  </p:cNvPr>
                  <p:cNvGrpSpPr/>
                  <p:nvPr/>
                </p:nvGrpSpPr>
                <p:grpSpPr>
                  <a:xfrm>
                    <a:off x="2000266" y="5184724"/>
                    <a:ext cx="528136" cy="983346"/>
                    <a:chOff x="2000266" y="5184724"/>
                    <a:chExt cx="528136" cy="98334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082" name="타원 1081">
                      <a:extLst>
                        <a:ext uri="{FF2B5EF4-FFF2-40B4-BE49-F238E27FC236}">
                          <a16:creationId xmlns:a16="http://schemas.microsoft.com/office/drawing/2014/main" id="{F10A22F7-6BEB-CC5C-D88D-9D804794B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69636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083" name="연결선: 꺾임 1082">
                      <a:extLst>
                        <a:ext uri="{FF2B5EF4-FFF2-40B4-BE49-F238E27FC236}">
                          <a16:creationId xmlns:a16="http://schemas.microsoft.com/office/drawing/2014/main" id="{44ECDF53-E922-577B-0960-EF0EC1BFD964}"/>
                        </a:ext>
                      </a:extLst>
                    </p:cNvPr>
                    <p:cNvCxnSpPr>
                      <a:cxnSpLocks/>
                      <a:stCxn id="1082" idx="4"/>
                      <a:endCxn id="1080" idx="1"/>
                    </p:cNvCxnSpPr>
                    <p:nvPr/>
                  </p:nvCxnSpPr>
                  <p:spPr>
                    <a:xfrm rot="16200000" flipH="1">
                      <a:off x="1824888" y="5464556"/>
                      <a:ext cx="913710" cy="493318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9BD9771F-33B0-6FC3-D8A8-104CF12D76CD}"/>
                </a:ext>
              </a:extLst>
            </p:cNvPr>
            <p:cNvGrpSpPr/>
            <p:nvPr/>
          </p:nvGrpSpPr>
          <p:grpSpPr>
            <a:xfrm>
              <a:off x="8623815" y="4412830"/>
              <a:ext cx="2715172" cy="2029509"/>
              <a:chOff x="8890252" y="4418753"/>
              <a:chExt cx="2715172" cy="2029509"/>
            </a:xfrm>
          </p:grpSpPr>
          <p:sp>
            <p:nvSpPr>
              <p:cNvPr id="1465" name="TextBox 1464">
                <a:extLst>
                  <a:ext uri="{FF2B5EF4-FFF2-40B4-BE49-F238E27FC236}">
                    <a16:creationId xmlns:a16="http://schemas.microsoft.com/office/drawing/2014/main" id="{6AB9B2BD-9555-DFB7-B2FE-60AA14F66850}"/>
                  </a:ext>
                </a:extLst>
              </p:cNvPr>
              <p:cNvSpPr txBox="1"/>
              <p:nvPr/>
            </p:nvSpPr>
            <p:spPr>
              <a:xfrm>
                <a:off x="8928567" y="4418753"/>
                <a:ext cx="2638543" cy="21544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나침반에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가려져 있던 배경이 드러나</a:t>
                </a:r>
                <a:r>
                  <a:rPr lang="en-US" altLang="ko-KR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양상을 기록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있게 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8E2457B-9D5B-DAB6-D934-5387D2FF4C59}"/>
                  </a:ext>
                </a:extLst>
              </p:cNvPr>
              <p:cNvGrpSpPr/>
              <p:nvPr/>
            </p:nvGrpSpPr>
            <p:grpSpPr>
              <a:xfrm>
                <a:off x="8890252" y="5021523"/>
                <a:ext cx="2715172" cy="1426739"/>
                <a:chOff x="8873030" y="4797551"/>
                <a:chExt cx="2715172" cy="1426739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64303C7-859A-85D4-F89C-52536C1B93EB}"/>
                    </a:ext>
                  </a:extLst>
                </p:cNvPr>
                <p:cNvGrpSpPr/>
                <p:nvPr/>
              </p:nvGrpSpPr>
              <p:grpSpPr>
                <a:xfrm>
                  <a:off x="10984959" y="5279725"/>
                  <a:ext cx="603243" cy="929176"/>
                  <a:chOff x="10984959" y="5279725"/>
                  <a:chExt cx="603243" cy="92917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45100744-051A-9AE4-F3F9-A5C0C6100797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0099" y="5946200"/>
                    <a:ext cx="512961" cy="262701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게이지 소모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반시계 방향</a:t>
                    </a:r>
                    <a:endPara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D0795BC3-BFA1-BB29-BEF1-791F2DCEC303}"/>
                      </a:ext>
                    </a:extLst>
                  </p:cNvPr>
                  <p:cNvGrpSpPr/>
                  <p:nvPr/>
                </p:nvGrpSpPr>
                <p:grpSpPr>
                  <a:xfrm>
                    <a:off x="10984959" y="5279725"/>
                    <a:ext cx="603243" cy="645970"/>
                    <a:chOff x="10795465" y="5569017"/>
                    <a:chExt cx="785919" cy="841585"/>
                  </a:xfrm>
                </p:grpSpPr>
                <p:grpSp>
                  <p:nvGrpSpPr>
                    <p:cNvPr id="1440" name="그룹 1439">
                      <a:extLst>
                        <a:ext uri="{FF2B5EF4-FFF2-40B4-BE49-F238E27FC236}">
                          <a16:creationId xmlns:a16="http://schemas.microsoft.com/office/drawing/2014/main" id="{6D2FDFD8-1FCE-2434-7DF9-E916EBA2B4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795465" y="5569017"/>
                      <a:ext cx="785919" cy="841585"/>
                      <a:chOff x="10786113" y="2650810"/>
                      <a:chExt cx="785919" cy="841585"/>
                    </a:xfrm>
                  </p:grpSpPr>
                  <p:pic>
                    <p:nvPicPr>
                      <p:cNvPr id="1436" name="그림 1435" descr="원, 행성, 다채로움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D1DF47A2-476D-76D0-F385-6CA72B4075F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786113" y="2721995"/>
                        <a:ext cx="785919" cy="7704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437" name="원호 1436">
                        <a:extLst>
                          <a:ext uri="{FF2B5EF4-FFF2-40B4-BE49-F238E27FC236}">
                            <a16:creationId xmlns:a16="http://schemas.microsoft.com/office/drawing/2014/main" id="{BE64895C-5C29-331F-6FD7-D81CC6DC75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0796950" y="2650810"/>
                        <a:ext cx="704114" cy="571896"/>
                      </a:xfrm>
                      <a:prstGeom prst="arc">
                        <a:avLst>
                          <a:gd name="adj1" fmla="val 16200000"/>
                          <a:gd name="adj2" fmla="val 20189393"/>
                        </a:avLst>
                      </a:prstGeom>
                      <a:ln w="9525">
                        <a:solidFill>
                          <a:srgbClr val="FF0000"/>
                        </a:solidFill>
                        <a:tailEnd type="triangle" w="sm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" name="별: 꼭짓점 4개 11">
                      <a:extLst>
                        <a:ext uri="{FF2B5EF4-FFF2-40B4-BE49-F238E27FC236}">
                          <a16:creationId xmlns:a16="http://schemas.microsoft.com/office/drawing/2014/main" id="{757FEC63-3843-AE0C-4B95-C03CC62E7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87371" y="6200876"/>
                      <a:ext cx="202106" cy="202106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EA9B2CAF-C773-1800-CBCF-71A110E5AF5E}"/>
                    </a:ext>
                  </a:extLst>
                </p:cNvPr>
                <p:cNvGrpSpPr/>
                <p:nvPr/>
              </p:nvGrpSpPr>
              <p:grpSpPr>
                <a:xfrm>
                  <a:off x="8873030" y="4797551"/>
                  <a:ext cx="2161710" cy="1426739"/>
                  <a:chOff x="8913746" y="4765464"/>
                  <a:chExt cx="2824067" cy="1863898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8EFDAE46-189C-FDFF-8C50-F4A975BCF965}"/>
                      </a:ext>
                    </a:extLst>
                  </p:cNvPr>
                  <p:cNvGrpSpPr/>
                  <p:nvPr/>
                </p:nvGrpSpPr>
                <p:grpSpPr>
                  <a:xfrm>
                    <a:off x="8913746" y="4809581"/>
                    <a:ext cx="1406235" cy="1382400"/>
                    <a:chOff x="8913746" y="4809581"/>
                    <a:chExt cx="1406235" cy="1382400"/>
                  </a:xfrm>
                </p:grpSpPr>
                <p:grpSp>
                  <p:nvGrpSpPr>
                    <p:cNvPr id="1444" name="그룹 1443">
                      <a:extLst>
                        <a:ext uri="{FF2B5EF4-FFF2-40B4-BE49-F238E27FC236}">
                          <a16:creationId xmlns:a16="http://schemas.microsoft.com/office/drawing/2014/main" id="{B598687F-3A0B-3B94-CCFC-62FB07B017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13746" y="4809581"/>
                      <a:ext cx="1406235" cy="1382400"/>
                      <a:chOff x="8904394" y="1891374"/>
                      <a:chExt cx="1406235" cy="1382400"/>
                    </a:xfrm>
                  </p:grpSpPr>
                  <p:pic>
                    <p:nvPicPr>
                      <p:cNvPr id="1443" name="그림 1442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3584F1B-1717-570C-0898-F6A5E0B978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904394" y="1891374"/>
                        <a:ext cx="1406235" cy="13824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10" name="그룹 109">
                        <a:extLst>
                          <a:ext uri="{FF2B5EF4-FFF2-40B4-BE49-F238E27FC236}">
                            <a16:creationId xmlns:a16="http://schemas.microsoft.com/office/drawing/2014/main" id="{9FCAD9FE-B87F-C54B-5F9C-74FF1CF3462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61798" y="2293398"/>
                        <a:ext cx="403671" cy="551843"/>
                        <a:chOff x="452475" y="2783773"/>
                        <a:chExt cx="618971" cy="846171"/>
                      </a:xfrm>
                      <a:effectLst>
                        <a:glow rad="38100">
                          <a:schemeClr val="accent1"/>
                        </a:glow>
                      </a:effectLst>
                    </p:grpSpPr>
                    <p:grpSp>
                      <p:nvGrpSpPr>
                        <p:cNvPr id="114" name="그룹 113">
                          <a:extLst>
                            <a:ext uri="{FF2B5EF4-FFF2-40B4-BE49-F238E27FC236}">
                              <a16:creationId xmlns:a16="http://schemas.microsoft.com/office/drawing/2014/main" id="{D611B994-9EF7-8FEE-FB3A-78A7B4448D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18" name="Picture 16">
                            <a:extLst>
                              <a:ext uri="{FF2B5EF4-FFF2-40B4-BE49-F238E27FC236}">
                                <a16:creationId xmlns:a16="http://schemas.microsoft.com/office/drawing/2014/main" id="{2E373822-6F1E-7A8E-5276-535A2D2B9A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9" name="Picture 16">
                            <a:extLst>
                              <a:ext uri="{FF2B5EF4-FFF2-40B4-BE49-F238E27FC236}">
                                <a16:creationId xmlns:a16="http://schemas.microsoft.com/office/drawing/2014/main" id="{A1D5AB2C-3FF2-8E83-4451-1866D19BC9D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15" name="그룹 114">
                          <a:extLst>
                            <a:ext uri="{FF2B5EF4-FFF2-40B4-BE49-F238E27FC236}">
                              <a16:creationId xmlns:a16="http://schemas.microsoft.com/office/drawing/2014/main" id="{AF7F81CB-1BC0-BC42-9F7F-252B23ADCC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16" name="Picture 16">
                            <a:extLst>
                              <a:ext uri="{FF2B5EF4-FFF2-40B4-BE49-F238E27FC236}">
                                <a16:creationId xmlns:a16="http://schemas.microsoft.com/office/drawing/2014/main" id="{32F5716A-547E-0901-5DF2-E4DCCC82148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7" name="Picture 16">
                            <a:extLst>
                              <a:ext uri="{FF2B5EF4-FFF2-40B4-BE49-F238E27FC236}">
                                <a16:creationId xmlns:a16="http://schemas.microsoft.com/office/drawing/2014/main" id="{3F480539-D516-2B32-445A-34291866557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sp>
                  <p:nvSpPr>
                    <p:cNvPr id="11" name="별: 꼭짓점 4개 10">
                      <a:extLst>
                        <a:ext uri="{FF2B5EF4-FFF2-40B4-BE49-F238E27FC236}">
                          <a16:creationId xmlns:a16="http://schemas.microsoft.com/office/drawing/2014/main" id="{806A4176-7599-A767-6326-465D6CD34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69012" y="5867950"/>
                      <a:ext cx="289186" cy="289186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446" name="그룹 1445">
                    <a:extLst>
                      <a:ext uri="{FF2B5EF4-FFF2-40B4-BE49-F238E27FC236}">
                        <a16:creationId xmlns:a16="http://schemas.microsoft.com/office/drawing/2014/main" id="{F4663A80-B9B7-6FF4-D61D-BF14606913F8}"/>
                      </a:ext>
                    </a:extLst>
                  </p:cNvPr>
                  <p:cNvGrpSpPr/>
                  <p:nvPr/>
                </p:nvGrpSpPr>
                <p:grpSpPr>
                  <a:xfrm>
                    <a:off x="9330533" y="5614339"/>
                    <a:ext cx="1247463" cy="1015023"/>
                    <a:chOff x="9211878" y="4221741"/>
                    <a:chExt cx="1247463" cy="1015023"/>
                  </a:xfrm>
                </p:grpSpPr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5A75A354-8C41-8B05-3123-1A38FC6146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67347" y="4864840"/>
                      <a:ext cx="991994" cy="37192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tIns="0" rIns="0" b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내부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양상 기록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323C6974-8317-FD4D-49F5-EE7DFD0F56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11878" y="4221741"/>
                      <a:ext cx="255469" cy="829061"/>
                      <a:chOff x="9369114" y="7174949"/>
                      <a:chExt cx="255469" cy="829061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12" name="타원 111">
                        <a:extLst>
                          <a:ext uri="{FF2B5EF4-FFF2-40B4-BE49-F238E27FC236}">
                            <a16:creationId xmlns:a16="http://schemas.microsoft.com/office/drawing/2014/main" id="{CEC506DD-393C-4130-DA59-B117E21DC7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69114" y="7174949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13" name="연결선: 꺾임 112">
                        <a:extLst>
                          <a:ext uri="{FF2B5EF4-FFF2-40B4-BE49-F238E27FC236}">
                            <a16:creationId xmlns:a16="http://schemas.microsoft.com/office/drawing/2014/main" id="{62F0CCDB-9F24-6EF7-429C-ADB425B35551}"/>
                          </a:ext>
                        </a:extLst>
                      </p:cNvPr>
                      <p:cNvCxnSpPr>
                        <a:cxnSpLocks/>
                        <a:stCxn id="112" idx="4"/>
                        <a:endCxn id="109" idx="1"/>
                      </p:cNvCxnSpPr>
                      <p:nvPr/>
                    </p:nvCxnSpPr>
                    <p:spPr>
                      <a:xfrm rot="16200000" flipH="1">
                        <a:off x="9136318" y="7515746"/>
                        <a:ext cx="757061" cy="219468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452" name="그룹 1451">
                    <a:extLst>
                      <a:ext uri="{FF2B5EF4-FFF2-40B4-BE49-F238E27FC236}">
                        <a16:creationId xmlns:a16="http://schemas.microsoft.com/office/drawing/2014/main" id="{92DC57EB-244B-9B94-7F70-82D32C288F1A}"/>
                      </a:ext>
                    </a:extLst>
                  </p:cNvPr>
                  <p:cNvGrpSpPr/>
                  <p:nvPr/>
                </p:nvGrpSpPr>
                <p:grpSpPr>
                  <a:xfrm>
                    <a:off x="9783324" y="4765464"/>
                    <a:ext cx="1954489" cy="492548"/>
                    <a:chOff x="1832365" y="2400275"/>
                    <a:chExt cx="1954489" cy="492548"/>
                  </a:xfrm>
                </p:grpSpPr>
                <p:sp>
                  <p:nvSpPr>
                    <p:cNvPr id="1453" name="TextBox 1452">
                      <a:extLst>
                        <a:ext uri="{FF2B5EF4-FFF2-40B4-BE49-F238E27FC236}">
                          <a16:creationId xmlns:a16="http://schemas.microsoft.com/office/drawing/2014/main" id="{8C904713-580A-82DC-EBF6-A3B6292DC9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19484" y="2400275"/>
                      <a:ext cx="1467370" cy="49254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반짝이는 우주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(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밝게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p:txBody>
                </p:sp>
                <p:grpSp>
                  <p:nvGrpSpPr>
                    <p:cNvPr id="1454" name="그룹 1453">
                      <a:extLst>
                        <a:ext uri="{FF2B5EF4-FFF2-40B4-BE49-F238E27FC236}">
                          <a16:creationId xmlns:a16="http://schemas.microsoft.com/office/drawing/2014/main" id="{5B5B53F0-7686-032B-5D9E-DF328C746A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32365" y="2646551"/>
                      <a:ext cx="487119" cy="178747"/>
                      <a:chOff x="2418506" y="5365082"/>
                      <a:chExt cx="487119" cy="178747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455" name="타원 1454">
                        <a:extLst>
                          <a:ext uri="{FF2B5EF4-FFF2-40B4-BE49-F238E27FC236}">
                            <a16:creationId xmlns:a16="http://schemas.microsoft.com/office/drawing/2014/main" id="{BE87AD36-12B0-19FA-52CC-2217EF5F6A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18506" y="5471829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456" name="연결선: 꺾임 1455">
                        <a:extLst>
                          <a:ext uri="{FF2B5EF4-FFF2-40B4-BE49-F238E27FC236}">
                            <a16:creationId xmlns:a16="http://schemas.microsoft.com/office/drawing/2014/main" id="{E464DD5A-2682-7AD1-0939-E9409132A1A7}"/>
                          </a:ext>
                        </a:extLst>
                      </p:cNvPr>
                      <p:cNvCxnSpPr>
                        <a:cxnSpLocks/>
                        <a:stCxn id="1455" idx="0"/>
                        <a:endCxn id="1453" idx="1"/>
                      </p:cNvCxnSpPr>
                      <p:nvPr/>
                    </p:nvCxnSpPr>
                    <p:spPr>
                      <a:xfrm rot="5400000" flipH="1" flipV="1">
                        <a:off x="2626691" y="5192897"/>
                        <a:ext cx="106750" cy="451119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4B6D86B-990E-653E-75D5-25E3B1EC15AC}"/>
                </a:ext>
              </a:extLst>
            </p:cNvPr>
            <p:cNvGrpSpPr/>
            <p:nvPr/>
          </p:nvGrpSpPr>
          <p:grpSpPr>
            <a:xfrm>
              <a:off x="5055473" y="4412830"/>
              <a:ext cx="2664191" cy="2014119"/>
              <a:chOff x="5321910" y="4418753"/>
              <a:chExt cx="2664191" cy="2014119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E4B1CE-CD5A-EF42-0CB8-C0DF64154B62}"/>
                  </a:ext>
                </a:extLst>
              </p:cNvPr>
              <p:cNvSpPr txBox="1"/>
              <p:nvPr/>
            </p:nvSpPr>
            <p:spPr>
              <a:xfrm>
                <a:off x="5321910" y="4418753"/>
                <a:ext cx="2664191" cy="377026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외곽 부분이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여러 겹의 고리로 분리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되어 한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바퀴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회전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endPara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배경이 점차 밝아지며 </a:t>
                </a:r>
                <a:r>
                  <a:rPr lang="ko-KR" altLang="en-US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내부의 나침반이 흐릿해 집니다</a:t>
                </a:r>
                <a:r>
                  <a:rPr lang="en-US" altLang="ko-KR" sz="8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1E24B2C-4805-DD64-101F-C16C70D6AA78}"/>
                  </a:ext>
                </a:extLst>
              </p:cNvPr>
              <p:cNvGrpSpPr/>
              <p:nvPr/>
            </p:nvGrpSpPr>
            <p:grpSpPr>
              <a:xfrm>
                <a:off x="5329497" y="5013180"/>
                <a:ext cx="2649018" cy="1419692"/>
                <a:chOff x="5129941" y="4899660"/>
                <a:chExt cx="3178204" cy="1703300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FF5B36C7-8AD8-FF24-B19C-D4B510C3732C}"/>
                    </a:ext>
                  </a:extLst>
                </p:cNvPr>
                <p:cNvGrpSpPr/>
                <p:nvPr/>
              </p:nvGrpSpPr>
              <p:grpSpPr>
                <a:xfrm>
                  <a:off x="5129941" y="5190487"/>
                  <a:ext cx="1179244" cy="1412473"/>
                  <a:chOff x="5129941" y="5190487"/>
                  <a:chExt cx="1179244" cy="1412473"/>
                </a:xfrm>
              </p:grpSpPr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C7952BB-2753-C2FB-9D9A-7D18A3921662}"/>
                      </a:ext>
                    </a:extLst>
                  </p:cNvPr>
                  <p:cNvSpPr txBox="1"/>
                  <p:nvPr/>
                </p:nvSpPr>
                <p:spPr>
                  <a:xfrm>
                    <a:off x="5246448" y="6418330"/>
                    <a:ext cx="946229" cy="18463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테두리 분리 후 회전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471" name="그룹 1470">
                    <a:extLst>
                      <a:ext uri="{FF2B5EF4-FFF2-40B4-BE49-F238E27FC236}">
                        <a16:creationId xmlns:a16="http://schemas.microsoft.com/office/drawing/2014/main" id="{66AEE5A2-CE1E-FBE5-B3C2-9AF106E09C71}"/>
                      </a:ext>
                    </a:extLst>
                  </p:cNvPr>
                  <p:cNvGrpSpPr/>
                  <p:nvPr/>
                </p:nvGrpSpPr>
                <p:grpSpPr>
                  <a:xfrm>
                    <a:off x="5129941" y="5190487"/>
                    <a:ext cx="1179244" cy="1179241"/>
                    <a:chOff x="5122407" y="2272280"/>
                    <a:chExt cx="1179244" cy="1179241"/>
                  </a:xfrm>
                </p:grpSpPr>
                <p:grpSp>
                  <p:nvGrpSpPr>
                    <p:cNvPr id="1470" name="그룹 1469">
                      <a:extLst>
                        <a:ext uri="{FF2B5EF4-FFF2-40B4-BE49-F238E27FC236}">
                          <a16:creationId xmlns:a16="http://schemas.microsoft.com/office/drawing/2014/main" id="{4A1D6155-5E70-D5C4-BA7B-F17CBCBB43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2407" y="2272280"/>
                      <a:ext cx="1179244" cy="1179241"/>
                      <a:chOff x="5122407" y="2272280"/>
                      <a:chExt cx="1179244" cy="1179241"/>
                    </a:xfrm>
                  </p:grpSpPr>
                  <p:cxnSp>
                    <p:nvCxnSpPr>
                      <p:cNvPr id="88" name="직선 연결선 87">
                        <a:extLst>
                          <a:ext uri="{FF2B5EF4-FFF2-40B4-BE49-F238E27FC236}">
                            <a16:creationId xmlns:a16="http://schemas.microsoft.com/office/drawing/2014/main" id="{4E2EB004-0170-0990-98D1-C81774B96243}"/>
                          </a:ext>
                        </a:extLst>
                      </p:cNvPr>
                      <p:cNvCxnSpPr>
                        <a:cxnSpLocks/>
                        <a:stCxn id="92" idx="1"/>
                        <a:endCxn id="92" idx="5"/>
                      </p:cNvCxnSpPr>
                      <p:nvPr/>
                    </p:nvCxnSpPr>
                    <p:spPr>
                      <a:xfrm>
                        <a:off x="5295109" y="2444976"/>
                        <a:ext cx="833846" cy="833849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9" name="직선 연결선 88">
                        <a:extLst>
                          <a:ext uri="{FF2B5EF4-FFF2-40B4-BE49-F238E27FC236}">
                            <a16:creationId xmlns:a16="http://schemas.microsoft.com/office/drawing/2014/main" id="{E7A3F79A-B516-FDB1-62AB-790CFF17AE2A}"/>
                          </a:ext>
                        </a:extLst>
                      </p:cNvPr>
                      <p:cNvCxnSpPr>
                        <a:cxnSpLocks/>
                        <a:stCxn id="92" idx="0"/>
                        <a:endCxn id="92" idx="4"/>
                      </p:cNvCxnSpPr>
                      <p:nvPr/>
                    </p:nvCxnSpPr>
                    <p:spPr>
                      <a:xfrm>
                        <a:off x="5712033" y="2272280"/>
                        <a:ext cx="0" cy="1179241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0" name="직선 연결선 89">
                        <a:extLst>
                          <a:ext uri="{FF2B5EF4-FFF2-40B4-BE49-F238E27FC236}">
                            <a16:creationId xmlns:a16="http://schemas.microsoft.com/office/drawing/2014/main" id="{89962153-9C40-F1AC-AD96-38AC86D38DDD}"/>
                          </a:ext>
                        </a:extLst>
                      </p:cNvPr>
                      <p:cNvCxnSpPr>
                        <a:cxnSpLocks/>
                        <a:stCxn id="92" idx="2"/>
                        <a:endCxn id="92" idx="6"/>
                      </p:cNvCxnSpPr>
                      <p:nvPr/>
                    </p:nvCxnSpPr>
                    <p:spPr>
                      <a:xfrm>
                        <a:off x="5122413" y="2861901"/>
                        <a:ext cx="1179238" cy="0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91" name="그룹 90">
                        <a:extLst>
                          <a:ext uri="{FF2B5EF4-FFF2-40B4-BE49-F238E27FC236}">
                            <a16:creationId xmlns:a16="http://schemas.microsoft.com/office/drawing/2014/main" id="{928CB59B-9188-8D6A-80F2-58F687F52BF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22407" y="2272280"/>
                        <a:ext cx="1179238" cy="1179241"/>
                        <a:chOff x="7282859" y="1893407"/>
                        <a:chExt cx="623099" cy="623100"/>
                      </a:xfrm>
                    </p:grpSpPr>
                    <p:sp>
                      <p:nvSpPr>
                        <p:cNvPr id="92" name="타원 91">
                          <a:extLst>
                            <a:ext uri="{FF2B5EF4-FFF2-40B4-BE49-F238E27FC236}">
                              <a16:creationId xmlns:a16="http://schemas.microsoft.com/office/drawing/2014/main" id="{5C13A441-645E-C670-BC7D-8A0CE63F5B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82859" y="1893407"/>
                          <a:ext cx="623099" cy="623100"/>
                        </a:xfrm>
                        <a:prstGeom prst="ellipse">
                          <a:avLst/>
                        </a:prstGeom>
                        <a:noFill/>
                        <a:ln w="57150">
                          <a:solidFill>
                            <a:srgbClr val="DBCA92"/>
                          </a:solidFill>
                        </a:ln>
                        <a:effectLst>
                          <a:glow rad="38100">
                            <a:schemeClr val="tx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93" name="타원 92">
                          <a:extLst>
                            <a:ext uri="{FF2B5EF4-FFF2-40B4-BE49-F238E27FC236}">
                              <a16:creationId xmlns:a16="http://schemas.microsoft.com/office/drawing/2014/main" id="{D244039E-066F-A3CF-1607-1A79E612BB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5563" y="1976109"/>
                          <a:ext cx="457696" cy="457697"/>
                        </a:xfrm>
                        <a:prstGeom prst="ellipse">
                          <a:avLst/>
                        </a:prstGeom>
                        <a:blipFill>
                          <a:blip r:embed="rId13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4">
                                    <a14:imgEffect>
                                      <a14:brightnessContrast bright="-2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tretch>
                            <a:fillRect/>
                          </a:stretch>
                        </a:blipFill>
                        <a:ln w="28575"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pic>
                  <p:nvPicPr>
                    <p:cNvPr id="1469" name="그림 1468" descr="별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983024D7-C7B8-480C-C3FD-287D2CBD9A8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alphaModFix amt="68000"/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rightnessContrast brigh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463" t="15646" r="12026" b="14640"/>
                    <a:stretch/>
                  </p:blipFill>
                  <p:spPr>
                    <a:xfrm>
                      <a:off x="5172592" y="2317622"/>
                      <a:ext cx="1095754" cy="109895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7" name="원호 86">
                      <a:extLst>
                        <a:ext uri="{FF2B5EF4-FFF2-40B4-BE49-F238E27FC236}">
                          <a16:creationId xmlns:a16="http://schemas.microsoft.com/office/drawing/2014/main" id="{2B351C45-4488-FB2D-1B1C-33CDD7D78A80}"/>
                        </a:ext>
                      </a:extLst>
                    </p:cNvPr>
                    <p:cNvSpPr/>
                    <p:nvPr/>
                  </p:nvSpPr>
                  <p:spPr>
                    <a:xfrm rot="2224982">
                      <a:off x="5318341" y="2393940"/>
                      <a:ext cx="941765" cy="805620"/>
                    </a:xfrm>
                    <a:prstGeom prst="arc">
                      <a:avLst>
                        <a:gd name="adj1" fmla="val 1279510"/>
                        <a:gd name="adj2" fmla="val 10689937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38100">
                        <a:schemeClr val="tx1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4" name="원호 83">
                      <a:extLst>
                        <a:ext uri="{FF2B5EF4-FFF2-40B4-BE49-F238E27FC236}">
                          <a16:creationId xmlns:a16="http://schemas.microsoft.com/office/drawing/2014/main" id="{2F421503-AA10-82B5-84DC-29060CF84815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5140013" y="2434564"/>
                      <a:ext cx="989883" cy="866203"/>
                    </a:xfrm>
                    <a:prstGeom prst="arc">
                      <a:avLst>
                        <a:gd name="adj1" fmla="val 6641"/>
                        <a:gd name="adj2" fmla="val 10753994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38100">
                        <a:schemeClr val="tx1"/>
                      </a:glow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00000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5" name="원호 84">
                      <a:extLst>
                        <a:ext uri="{FF2B5EF4-FFF2-40B4-BE49-F238E27FC236}">
                          <a16:creationId xmlns:a16="http://schemas.microsoft.com/office/drawing/2014/main" id="{756D9115-954C-65C1-F38C-0EDA16B251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0697" y="2372725"/>
                      <a:ext cx="1078552" cy="866204"/>
                    </a:xfrm>
                    <a:prstGeom prst="arc">
                      <a:avLst>
                        <a:gd name="adj1" fmla="val 21471415"/>
                        <a:gd name="adj2" fmla="val 10984499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25400">
                        <a:schemeClr val="tx1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00000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D066C25-A28D-69AE-936E-62E20D74E618}"/>
                    </a:ext>
                  </a:extLst>
                </p:cNvPr>
                <p:cNvGrpSpPr/>
                <p:nvPr/>
              </p:nvGrpSpPr>
              <p:grpSpPr>
                <a:xfrm>
                  <a:off x="6741875" y="4899660"/>
                  <a:ext cx="1566270" cy="1703300"/>
                  <a:chOff x="6733368" y="4899660"/>
                  <a:chExt cx="1566270" cy="1703300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543FC86-F383-10F8-9731-41F912E8719F}"/>
                      </a:ext>
                    </a:extLst>
                  </p:cNvPr>
                  <p:cNvSpPr txBox="1"/>
                  <p:nvPr/>
                </p:nvSpPr>
                <p:spPr>
                  <a:xfrm>
                    <a:off x="6876068" y="6418330"/>
                    <a:ext cx="1280871" cy="18463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–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탈 것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조율의 </a:t>
                    </a:r>
                    <a:r>
                      <a:rPr lang="ko-KR" altLang="en-US" sz="7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울림쇠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]</a:t>
                    </a:r>
                  </a:p>
                </p:txBody>
              </p:sp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A4BDB502-9E53-7019-0B7D-3780FAD0738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914" t="17828" r="4997" b="19789"/>
                  <a:stretch/>
                </p:blipFill>
                <p:spPr bwMode="auto">
                  <a:xfrm>
                    <a:off x="6733368" y="4899660"/>
                    <a:ext cx="1566270" cy="1498643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0AD102-2A3A-D309-243D-156B6C30893C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AB8DDC-9F2D-637A-6912-699BA3F7D517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36C1EE-5E87-93BC-7CFA-F56BC3F3FDF5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E5608F-F961-4383-E564-8DE009A6BDB8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163639" y="541285"/>
            <a:ext cx="3488753" cy="712709"/>
            <a:chOff x="1450975" y="722339"/>
            <a:chExt cx="3627130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표기합니다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27130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슬롯은 총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슬롯을 통해 양상의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기호가 표기되는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163639" y="149958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378" name="직사각형 1377">
            <a:extLst>
              <a:ext uri="{FF2B5EF4-FFF2-40B4-BE49-F238E27FC236}">
                <a16:creationId xmlns:a16="http://schemas.microsoft.com/office/drawing/2014/main" id="{ED9DE8FA-6CC9-D87A-A52E-F7727718F851}"/>
              </a:ext>
            </a:extLst>
          </p:cNvPr>
          <p:cNvSpPr/>
          <p:nvPr/>
        </p:nvSpPr>
        <p:spPr>
          <a:xfrm>
            <a:off x="6497270" y="3385289"/>
            <a:ext cx="5486987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79" name="그룹 1378">
            <a:extLst>
              <a:ext uri="{FF2B5EF4-FFF2-40B4-BE49-F238E27FC236}">
                <a16:creationId xmlns:a16="http://schemas.microsoft.com/office/drawing/2014/main" id="{E9DA2FDB-76A7-E38C-F4FA-2B5AB78E080D}"/>
              </a:ext>
            </a:extLst>
          </p:cNvPr>
          <p:cNvGrpSpPr/>
          <p:nvPr/>
        </p:nvGrpSpPr>
        <p:grpSpPr>
          <a:xfrm>
            <a:off x="6497271" y="3392983"/>
            <a:ext cx="5486986" cy="313023"/>
            <a:chOff x="6425570" y="3401740"/>
            <a:chExt cx="5486986" cy="313023"/>
          </a:xfrm>
        </p:grpSpPr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79231872-6B4F-BB22-19AF-EFAF61365BFA}"/>
                </a:ext>
              </a:extLst>
            </p:cNvPr>
            <p:cNvGrpSpPr/>
            <p:nvPr/>
          </p:nvGrpSpPr>
          <p:grpSpPr>
            <a:xfrm>
              <a:off x="6425570" y="3401740"/>
              <a:ext cx="5486985" cy="313023"/>
              <a:chOff x="1439023" y="1395560"/>
              <a:chExt cx="5486985" cy="313023"/>
            </a:xfrm>
          </p:grpSpPr>
          <p:sp>
            <p:nvSpPr>
              <p:cNvPr id="1076" name="직사각형 1075">
                <a:extLst>
                  <a:ext uri="{FF2B5EF4-FFF2-40B4-BE49-F238E27FC236}">
                    <a16:creationId xmlns:a16="http://schemas.microsoft.com/office/drawing/2014/main" id="{10AD2600-FFA6-A6CD-BC02-EAA42BEE680F}"/>
                  </a:ext>
                </a:extLst>
              </p:cNvPr>
              <p:cNvSpPr/>
              <p:nvPr/>
            </p:nvSpPr>
            <p:spPr>
              <a:xfrm>
                <a:off x="1439023" y="1395560"/>
                <a:ext cx="54869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A6A45936-96AE-92E3-44BE-67451D1F9969}"/>
                  </a:ext>
                </a:extLst>
              </p:cNvPr>
              <p:cNvSpPr txBox="1"/>
              <p:nvPr/>
            </p:nvSpPr>
            <p:spPr>
              <a:xfrm>
                <a:off x="2823177" y="1436655"/>
                <a:ext cx="271869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상에서 슬롯은 일종의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Bounding Box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역할을 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75" name="직선 연결선 1074">
              <a:extLst>
                <a:ext uri="{FF2B5EF4-FFF2-40B4-BE49-F238E27FC236}">
                  <a16:creationId xmlns:a16="http://schemas.microsoft.com/office/drawing/2014/main" id="{788F880E-DC24-F458-4751-8E80B93EF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5486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21C7CBA-CD15-5730-ABF8-BCC0894FC348}"/>
              </a:ext>
            </a:extLst>
          </p:cNvPr>
          <p:cNvSpPr/>
          <p:nvPr/>
        </p:nvSpPr>
        <p:spPr>
          <a:xfrm>
            <a:off x="8121199" y="4430290"/>
            <a:ext cx="340961" cy="135806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8FE729-146E-EF66-F5D3-E774153D5AC4}"/>
              </a:ext>
            </a:extLst>
          </p:cNvPr>
          <p:cNvGrpSpPr/>
          <p:nvPr/>
        </p:nvGrpSpPr>
        <p:grpSpPr>
          <a:xfrm>
            <a:off x="6689120" y="3871386"/>
            <a:ext cx="1231494" cy="1210621"/>
            <a:chOff x="6689614" y="4551322"/>
            <a:chExt cx="1231494" cy="1210621"/>
          </a:xfrm>
        </p:grpSpPr>
        <p:pic>
          <p:nvPicPr>
            <p:cNvPr id="32" name="그림 31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F49F192-498E-FBF7-D93E-49CD3C562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614" y="4551322"/>
              <a:ext cx="1231494" cy="1210621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47BD4DB-9BAC-7AB9-F832-123CEC8F52AE}"/>
                </a:ext>
              </a:extLst>
            </p:cNvPr>
            <p:cNvGrpSpPr/>
            <p:nvPr/>
          </p:nvGrpSpPr>
          <p:grpSpPr>
            <a:xfrm>
              <a:off x="6904055" y="4970514"/>
              <a:ext cx="802612" cy="372240"/>
              <a:chOff x="7883244" y="4981248"/>
              <a:chExt cx="721487" cy="33461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DAB1AD3-5B04-2A99-6C35-34734746A46B}"/>
                  </a:ext>
                </a:extLst>
              </p:cNvPr>
              <p:cNvSpPr/>
              <p:nvPr/>
            </p:nvSpPr>
            <p:spPr>
              <a:xfrm>
                <a:off x="7883244" y="4981248"/>
                <a:ext cx="334616" cy="334615"/>
              </a:xfrm>
              <a:prstGeom prst="rect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6C054F2-D619-F3A1-DD66-5B0560D016D1}"/>
                  </a:ext>
                </a:extLst>
              </p:cNvPr>
              <p:cNvSpPr/>
              <p:nvPr/>
            </p:nvSpPr>
            <p:spPr>
              <a:xfrm flipH="1">
                <a:off x="8270115" y="4981248"/>
                <a:ext cx="334616" cy="334615"/>
              </a:xfrm>
              <a:prstGeom prst="rect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8CAD12AA-98E4-6033-0D23-63072E7E381A}"/>
              </a:ext>
            </a:extLst>
          </p:cNvPr>
          <p:cNvGrpSpPr/>
          <p:nvPr/>
        </p:nvGrpSpPr>
        <p:grpSpPr>
          <a:xfrm>
            <a:off x="8694790" y="3950710"/>
            <a:ext cx="1333898" cy="1088256"/>
            <a:chOff x="9044605" y="3950606"/>
            <a:chExt cx="1333898" cy="1088256"/>
          </a:xfrm>
        </p:grpSpPr>
        <p:pic>
          <p:nvPicPr>
            <p:cNvPr id="6" name="그림 5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ACA0E76-FE22-98E6-CE49-6C7B2533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663"/>
            <a:stretch/>
          </p:blipFill>
          <p:spPr>
            <a:xfrm>
              <a:off x="9044605" y="3950606"/>
              <a:ext cx="568315" cy="1088256"/>
            </a:xfrm>
            <a:prstGeom prst="rect">
              <a:avLst/>
            </a:prstGeom>
          </p:spPr>
        </p:pic>
        <p:pic>
          <p:nvPicPr>
            <p:cNvPr id="7" name="그림 6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5427741-1D23-206F-20E5-C66EC2F36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63"/>
            <a:stretch/>
          </p:blipFill>
          <p:spPr>
            <a:xfrm>
              <a:off x="9810188" y="3950606"/>
              <a:ext cx="568315" cy="108825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17B71CA-1050-9CC7-E424-E88F33CC4FF5}"/>
                </a:ext>
              </a:extLst>
            </p:cNvPr>
            <p:cNvSpPr/>
            <p:nvPr/>
          </p:nvSpPr>
          <p:spPr>
            <a:xfrm>
              <a:off x="9237239" y="4327799"/>
              <a:ext cx="334616" cy="3346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FAB985-22A1-AA82-6BD5-ADD2B39174DD}"/>
                </a:ext>
              </a:extLst>
            </p:cNvPr>
            <p:cNvSpPr/>
            <p:nvPr/>
          </p:nvSpPr>
          <p:spPr>
            <a:xfrm flipH="1">
              <a:off x="9848288" y="4327427"/>
              <a:ext cx="334616" cy="334615"/>
            </a:xfrm>
            <a:prstGeom prst="rect">
              <a:avLst/>
            </a:prstGeom>
            <a:solidFill>
              <a:schemeClr val="bg1">
                <a:lumMod val="85000"/>
                <a:alpha val="9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DC11653-C76B-95DD-D64E-3D019D390F16}"/>
              </a:ext>
            </a:extLst>
          </p:cNvPr>
          <p:cNvGrpSpPr/>
          <p:nvPr/>
        </p:nvGrpSpPr>
        <p:grpSpPr>
          <a:xfrm>
            <a:off x="10418006" y="4133064"/>
            <a:ext cx="1109367" cy="1257533"/>
            <a:chOff x="10600119" y="3950184"/>
            <a:chExt cx="1109367" cy="125753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4A3A9A0-011F-D5BA-F951-26AC7FD35BCD}"/>
                </a:ext>
              </a:extLst>
            </p:cNvPr>
            <p:cNvGrpSpPr/>
            <p:nvPr/>
          </p:nvGrpSpPr>
          <p:grpSpPr>
            <a:xfrm>
              <a:off x="10600119" y="3950184"/>
              <a:ext cx="1109367" cy="1088256"/>
              <a:chOff x="10665786" y="3950606"/>
              <a:chExt cx="1109367" cy="1088256"/>
            </a:xfrm>
          </p:grpSpPr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46598DCA-FA5D-B1EA-43A3-213E40BAE798}"/>
                  </a:ext>
                </a:extLst>
              </p:cNvPr>
              <p:cNvGrpSpPr/>
              <p:nvPr/>
            </p:nvGrpSpPr>
            <p:grpSpPr>
              <a:xfrm>
                <a:off x="10665786" y="3950606"/>
                <a:ext cx="1109367" cy="1088256"/>
                <a:chOff x="11510928" y="3950606"/>
                <a:chExt cx="1109367" cy="1088256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9583A3D7-8B71-C80D-1DAC-8A7F838B4E52}"/>
                    </a:ext>
                  </a:extLst>
                </p:cNvPr>
                <p:cNvGrpSpPr/>
                <p:nvPr/>
              </p:nvGrpSpPr>
              <p:grpSpPr>
                <a:xfrm>
                  <a:off x="11510928" y="3950606"/>
                  <a:ext cx="568315" cy="1088256"/>
                  <a:chOff x="11510928" y="3950606"/>
                  <a:chExt cx="568315" cy="1088256"/>
                </a:xfrm>
              </p:grpSpPr>
              <p:pic>
                <p:nvPicPr>
                  <p:cNvPr id="1030" name="그림 1029" descr="원, 다채로움, 행성, 바이올렛색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A0ACE05-DD86-ABB5-E4D0-CB8F441851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8663"/>
                  <a:stretch/>
                </p:blipFill>
                <p:spPr>
                  <a:xfrm>
                    <a:off x="11510928" y="3950606"/>
                    <a:ext cx="568315" cy="1088256"/>
                  </a:xfrm>
                  <a:prstGeom prst="rect">
                    <a:avLst/>
                  </a:prstGeom>
                </p:spPr>
              </p:pic>
              <p:grpSp>
                <p:nvGrpSpPr>
                  <p:cNvPr id="1037" name="그룹 1036">
                    <a:extLst>
                      <a:ext uri="{FF2B5EF4-FFF2-40B4-BE49-F238E27FC236}">
                        <a16:creationId xmlns:a16="http://schemas.microsoft.com/office/drawing/2014/main" id="{385B84F1-A9B0-1DBF-5E9E-EC3AE66100A1}"/>
                      </a:ext>
                    </a:extLst>
                  </p:cNvPr>
                  <p:cNvGrpSpPr/>
                  <p:nvPr/>
                </p:nvGrpSpPr>
                <p:grpSpPr>
                  <a:xfrm>
                    <a:off x="11753546" y="4334718"/>
                    <a:ext cx="234648" cy="320776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39" name="그룹 1038">
                      <a:extLst>
                        <a:ext uri="{FF2B5EF4-FFF2-40B4-BE49-F238E27FC236}">
                          <a16:creationId xmlns:a16="http://schemas.microsoft.com/office/drawing/2014/main" id="{8D946F3F-DC05-A0D8-1CFA-AB34135167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44" name="Picture 16">
                        <a:extLst>
                          <a:ext uri="{FF2B5EF4-FFF2-40B4-BE49-F238E27FC236}">
                            <a16:creationId xmlns:a16="http://schemas.microsoft.com/office/drawing/2014/main" id="{18CF5F0F-408F-CA8D-F906-53898BABCE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5" name="Picture 16">
                        <a:extLst>
                          <a:ext uri="{FF2B5EF4-FFF2-40B4-BE49-F238E27FC236}">
                            <a16:creationId xmlns:a16="http://schemas.microsoft.com/office/drawing/2014/main" id="{04768360-4775-B18E-9CC8-8FF5F6911C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41" name="그룹 1040">
                      <a:extLst>
                        <a:ext uri="{FF2B5EF4-FFF2-40B4-BE49-F238E27FC236}">
                          <a16:creationId xmlns:a16="http://schemas.microsoft.com/office/drawing/2014/main" id="{1E5E5ADF-A909-67EE-C4D6-1225DA502B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42" name="Picture 16">
                        <a:extLst>
                          <a:ext uri="{FF2B5EF4-FFF2-40B4-BE49-F238E27FC236}">
                            <a16:creationId xmlns:a16="http://schemas.microsoft.com/office/drawing/2014/main" id="{458E5B45-D784-1D34-D86A-AEAC3C76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3" name="Picture 16">
                        <a:extLst>
                          <a:ext uri="{FF2B5EF4-FFF2-40B4-BE49-F238E27FC236}">
                            <a16:creationId xmlns:a16="http://schemas.microsoft.com/office/drawing/2014/main" id="{065157AA-65B8-CBE2-BBCF-A4EDD2FAEE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grpSp>
              <p:nvGrpSpPr>
                <p:cNvPr id="1052" name="그룹 1051">
                  <a:extLst>
                    <a:ext uri="{FF2B5EF4-FFF2-40B4-BE49-F238E27FC236}">
                      <a16:creationId xmlns:a16="http://schemas.microsoft.com/office/drawing/2014/main" id="{BC323D70-D995-2C9C-2C6B-097560E49805}"/>
                    </a:ext>
                  </a:extLst>
                </p:cNvPr>
                <p:cNvGrpSpPr/>
                <p:nvPr/>
              </p:nvGrpSpPr>
              <p:grpSpPr>
                <a:xfrm>
                  <a:off x="12051980" y="3950606"/>
                  <a:ext cx="568315" cy="1088256"/>
                  <a:chOff x="12276511" y="3950606"/>
                  <a:chExt cx="568315" cy="1088256"/>
                </a:xfrm>
              </p:grpSpPr>
              <p:pic>
                <p:nvPicPr>
                  <p:cNvPr id="1031" name="그림 1030" descr="원, 다채로움, 행성, 바이올렛색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B029D37-6F2F-913D-1BA5-EDB680A5E4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8663"/>
                  <a:stretch/>
                </p:blipFill>
                <p:spPr>
                  <a:xfrm>
                    <a:off x="12276511" y="3950606"/>
                    <a:ext cx="568315" cy="1088256"/>
                  </a:xfrm>
                  <a:prstGeom prst="rect">
                    <a:avLst/>
                  </a:prstGeom>
                </p:spPr>
              </p:pic>
              <p:pic>
                <p:nvPicPr>
                  <p:cNvPr id="1051" name="그림 1050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0AED2832-4047-574D-F0A3-C389D2DD75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323324" y="4380115"/>
                    <a:ext cx="317191" cy="229238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</p:grpSp>
          </p:grpSp>
          <p:sp>
            <p:nvSpPr>
              <p:cNvPr id="8" name="별: 꼭짓점 4개 7">
                <a:extLst>
                  <a:ext uri="{FF2B5EF4-FFF2-40B4-BE49-F238E27FC236}">
                    <a16:creationId xmlns:a16="http://schemas.microsoft.com/office/drawing/2014/main" id="{02055FB8-B76A-9B74-2394-798527981B1E}"/>
                  </a:ext>
                </a:extLst>
              </p:cNvPr>
              <p:cNvSpPr/>
              <p:nvPr/>
            </p:nvSpPr>
            <p:spPr>
              <a:xfrm>
                <a:off x="11106331" y="4780534"/>
                <a:ext cx="230832" cy="230832"/>
              </a:xfrm>
              <a:prstGeom prst="star4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275DA8-39D7-BD49-7604-0D84FB7D7277}"/>
                </a:ext>
              </a:extLst>
            </p:cNvPr>
            <p:cNvSpPr txBox="1"/>
            <p:nvPr/>
          </p:nvSpPr>
          <p:spPr>
            <a:xfrm>
              <a:off x="10803745" y="5038440"/>
              <a:ext cx="70211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양상 표기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32F7BCA-F414-6C2B-7694-8BDEF0617434}"/>
              </a:ext>
            </a:extLst>
          </p:cNvPr>
          <p:cNvGrpSpPr/>
          <p:nvPr/>
        </p:nvGrpSpPr>
        <p:grpSpPr>
          <a:xfrm>
            <a:off x="7532160" y="1191341"/>
            <a:ext cx="2583529" cy="1621317"/>
            <a:chOff x="8157496" y="1198244"/>
            <a:chExt cx="2583529" cy="162131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D13DF16-023B-A538-3A34-5B8734D9ACBF}"/>
                </a:ext>
              </a:extLst>
            </p:cNvPr>
            <p:cNvSpPr txBox="1"/>
            <p:nvPr/>
          </p:nvSpPr>
          <p:spPr>
            <a:xfrm>
              <a:off x="8896224" y="2650284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E83BCDC-84E4-B52C-A3B1-AD0C179AA150}"/>
                </a:ext>
              </a:extLst>
            </p:cNvPr>
            <p:cNvGrpSpPr/>
            <p:nvPr/>
          </p:nvGrpSpPr>
          <p:grpSpPr>
            <a:xfrm>
              <a:off x="8157496" y="1198244"/>
              <a:ext cx="2583529" cy="1389154"/>
              <a:chOff x="8157496" y="1198244"/>
              <a:chExt cx="2583529" cy="1389154"/>
            </a:xfrm>
          </p:grpSpPr>
          <p:sp>
            <p:nvSpPr>
              <p:cNvPr id="60" name="화살표: 오른쪽 59">
                <a:extLst>
                  <a:ext uri="{FF2B5EF4-FFF2-40B4-BE49-F238E27FC236}">
                    <a16:creationId xmlns:a16="http://schemas.microsoft.com/office/drawing/2014/main" id="{13044CFF-837D-B997-20F0-32BE82CD6E84}"/>
                  </a:ext>
                </a:extLst>
              </p:cNvPr>
              <p:cNvSpPr/>
              <p:nvPr/>
            </p:nvSpPr>
            <p:spPr>
              <a:xfrm>
                <a:off x="9315382" y="1992606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B8A5E49-41E2-3BFC-05E4-574A31C00252}"/>
                  </a:ext>
                </a:extLst>
              </p:cNvPr>
              <p:cNvGrpSpPr/>
              <p:nvPr/>
            </p:nvGrpSpPr>
            <p:grpSpPr>
              <a:xfrm>
                <a:off x="8157496" y="1198244"/>
                <a:ext cx="1076594" cy="1389154"/>
                <a:chOff x="8157496" y="1198244"/>
                <a:chExt cx="1076594" cy="1389154"/>
              </a:xfrm>
            </p:grpSpPr>
            <p:sp>
              <p:nvSpPr>
                <p:cNvPr id="1349" name="TextBox 1348">
                  <a:extLst>
                    <a:ext uri="{FF2B5EF4-FFF2-40B4-BE49-F238E27FC236}">
                      <a16:creationId xmlns:a16="http://schemas.microsoft.com/office/drawing/2014/main" id="{39E9C3CA-434E-0E49-8D2C-01E1665794F1}"/>
                    </a:ext>
                  </a:extLst>
                </p:cNvPr>
                <p:cNvSpPr txBox="1"/>
                <p:nvPr/>
              </p:nvSpPr>
              <p:spPr>
                <a:xfrm>
                  <a:off x="8449733" y="1198244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50" name="그룹 1349">
                  <a:extLst>
                    <a:ext uri="{FF2B5EF4-FFF2-40B4-BE49-F238E27FC236}">
                      <a16:creationId xmlns:a16="http://schemas.microsoft.com/office/drawing/2014/main" id="{53EE4CC6-E393-8419-313D-020C669694A8}"/>
                    </a:ext>
                  </a:extLst>
                </p:cNvPr>
                <p:cNvGrpSpPr/>
                <p:nvPr/>
              </p:nvGrpSpPr>
              <p:grpSpPr>
                <a:xfrm>
                  <a:off x="8157496" y="1532062"/>
                  <a:ext cx="1076594" cy="1055336"/>
                  <a:chOff x="8157496" y="1532062"/>
                  <a:chExt cx="1076594" cy="1055336"/>
                </a:xfrm>
              </p:grpSpPr>
              <p:pic>
                <p:nvPicPr>
                  <p:cNvPr id="1351" name="그림 1350">
                    <a:extLst>
                      <a:ext uri="{FF2B5EF4-FFF2-40B4-BE49-F238E27FC236}">
                        <a16:creationId xmlns:a16="http://schemas.microsoft.com/office/drawing/2014/main" id="{6ACA3879-1B6D-2919-237F-70AF1E80E0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8157496" y="1532062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352" name="별: 꼭짓점 4개 1351">
                    <a:extLst>
                      <a:ext uri="{FF2B5EF4-FFF2-40B4-BE49-F238E27FC236}">
                        <a16:creationId xmlns:a16="http://schemas.microsoft.com/office/drawing/2014/main" id="{78E6061E-A487-51C4-12EF-D3AF2F70FCA4}"/>
                      </a:ext>
                    </a:extLst>
                  </p:cNvPr>
                  <p:cNvSpPr/>
                  <p:nvPr/>
                </p:nvSpPr>
                <p:spPr>
                  <a:xfrm>
                    <a:off x="8580377" y="2331759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353" name="그림 1352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7FC41D7F-D188-66B6-169E-3C505479F5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66951" y="1874330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</p:grp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DD97DE9-F2B4-BF0F-3F83-18AE2764D6D9}"/>
                  </a:ext>
                </a:extLst>
              </p:cNvPr>
              <p:cNvGrpSpPr/>
              <p:nvPr/>
            </p:nvGrpSpPr>
            <p:grpSpPr>
              <a:xfrm>
                <a:off x="9664431" y="1198244"/>
                <a:ext cx="1076594" cy="1389154"/>
                <a:chOff x="9664431" y="1198244"/>
                <a:chExt cx="1076594" cy="1389154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EF851BA-D39C-22FC-F46D-A05E62677167}"/>
                    </a:ext>
                  </a:extLst>
                </p:cNvPr>
                <p:cNvSpPr txBox="1"/>
                <p:nvPr/>
              </p:nvSpPr>
              <p:spPr>
                <a:xfrm>
                  <a:off x="9956668" y="1198244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44" name="그룹 1343">
                  <a:extLst>
                    <a:ext uri="{FF2B5EF4-FFF2-40B4-BE49-F238E27FC236}">
                      <a16:creationId xmlns:a16="http://schemas.microsoft.com/office/drawing/2014/main" id="{69FB42F9-36DC-A086-94FB-07809E52D3D9}"/>
                    </a:ext>
                  </a:extLst>
                </p:cNvPr>
                <p:cNvGrpSpPr/>
                <p:nvPr/>
              </p:nvGrpSpPr>
              <p:grpSpPr>
                <a:xfrm>
                  <a:off x="9664431" y="1532062"/>
                  <a:ext cx="1076594" cy="1055336"/>
                  <a:chOff x="9664431" y="1532062"/>
                  <a:chExt cx="1076594" cy="1055336"/>
                </a:xfrm>
              </p:grpSpPr>
              <p:pic>
                <p:nvPicPr>
                  <p:cNvPr id="1345" name="그림 1344">
                    <a:extLst>
                      <a:ext uri="{FF2B5EF4-FFF2-40B4-BE49-F238E27FC236}">
                        <a16:creationId xmlns:a16="http://schemas.microsoft.com/office/drawing/2014/main" id="{96EC9FCA-A515-99BB-C225-C452BA8A1D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664431" y="1532062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346" name="별: 꼭짓점 4개 1345">
                    <a:extLst>
                      <a:ext uri="{FF2B5EF4-FFF2-40B4-BE49-F238E27FC236}">
                        <a16:creationId xmlns:a16="http://schemas.microsoft.com/office/drawing/2014/main" id="{9314EE24-1879-4F68-507D-0927A596492A}"/>
                      </a:ext>
                    </a:extLst>
                  </p:cNvPr>
                  <p:cNvSpPr/>
                  <p:nvPr/>
                </p:nvSpPr>
                <p:spPr>
                  <a:xfrm>
                    <a:off x="10087312" y="2331759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347" name="그림 1346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F11E66D1-9516-CF5B-A8EF-ABC2C564B0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28127" y="1925434"/>
                    <a:ext cx="371645" cy="268593"/>
                  </a:xfrm>
                  <a:prstGeom prst="rect">
                    <a:avLst/>
                  </a:prstGeom>
                  <a:effectLst>
                    <a:glow rad="38100">
                      <a:schemeClr val="accent3"/>
                    </a:glow>
                  </a:effectLst>
                </p:spPr>
              </p:pic>
              <p:pic>
                <p:nvPicPr>
                  <p:cNvPr id="1348" name="그림 1347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21976CA-38D4-4169-C3E0-DD1D28FC1F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75083" y="1874330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</p:grpSp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95330C-4D84-CF21-278F-73656542CF6E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F646CE-BF18-CD2A-D97E-15F9E02EB731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FD33EE-13CB-3392-EEF7-B89D949B51D8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BEAD74-7E01-205B-970F-DD8524366990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D573A-371F-1E5F-F87C-8EC6C9EC0E0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53A358-F5F0-40A2-F80A-A33BEBD078D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5128C-E93D-50EA-C4DD-8AA6F90A472F}"/>
                </a:ext>
              </a:extLst>
            </p:cNvPr>
            <p:cNvSpPr txBox="1"/>
            <p:nvPr/>
          </p:nvSpPr>
          <p:spPr>
            <a:xfrm>
              <a:off x="1637797" y="708257"/>
              <a:ext cx="98162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450975" y="1078655"/>
            <a:ext cx="5360442" cy="712709"/>
            <a:chOff x="1450975" y="902429"/>
            <a:chExt cx="5360442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53604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참고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521198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스킬은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클래스의 아이덴티티 스킬과 같이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786179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99" name="직사각형 1498">
            <a:extLst>
              <a:ext uri="{FF2B5EF4-FFF2-40B4-BE49-F238E27FC236}">
                <a16:creationId xmlns:a16="http://schemas.microsoft.com/office/drawing/2014/main" id="{701354BC-2548-1CC4-3871-B19EA1EB9D59}"/>
              </a:ext>
            </a:extLst>
          </p:cNvPr>
          <p:cNvSpPr/>
          <p:nvPr/>
        </p:nvSpPr>
        <p:spPr>
          <a:xfrm>
            <a:off x="1450975" y="3929378"/>
            <a:ext cx="360870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00" name="그룹 1499">
            <a:extLst>
              <a:ext uri="{FF2B5EF4-FFF2-40B4-BE49-F238E27FC236}">
                <a16:creationId xmlns:a16="http://schemas.microsoft.com/office/drawing/2014/main" id="{7ADD8991-7B7C-9392-69CF-7A481B2487FA}"/>
              </a:ext>
            </a:extLst>
          </p:cNvPr>
          <p:cNvGrpSpPr/>
          <p:nvPr/>
        </p:nvGrpSpPr>
        <p:grpSpPr>
          <a:xfrm>
            <a:off x="1450977" y="3937071"/>
            <a:ext cx="4109984" cy="313023"/>
            <a:chOff x="6425572" y="3401740"/>
            <a:chExt cx="4109984" cy="313023"/>
          </a:xfrm>
        </p:grpSpPr>
        <p:grpSp>
          <p:nvGrpSpPr>
            <p:cNvPr id="1501" name="그룹 1500">
              <a:extLst>
                <a:ext uri="{FF2B5EF4-FFF2-40B4-BE49-F238E27FC236}">
                  <a16:creationId xmlns:a16="http://schemas.microsoft.com/office/drawing/2014/main" id="{A13D0252-6FFA-5CA1-D668-C0850FB65186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503" name="직사각형 1502">
                <a:extLst>
                  <a:ext uri="{FF2B5EF4-FFF2-40B4-BE49-F238E27FC236}">
                    <a16:creationId xmlns:a16="http://schemas.microsoft.com/office/drawing/2014/main" id="{8F0C9ABF-E2A7-A6E6-A7BA-96C169DFFDC7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04" name="TextBox 1503">
                <a:extLst>
                  <a:ext uri="{FF2B5EF4-FFF2-40B4-BE49-F238E27FC236}">
                    <a16:creationId xmlns:a16="http://schemas.microsoft.com/office/drawing/2014/main" id="{1253E509-8180-9356-2D88-1A6D4AD1C7EC}"/>
                  </a:ext>
                </a:extLst>
              </p:cNvPr>
              <p:cNvSpPr txBox="1"/>
              <p:nvPr/>
            </p:nvSpPr>
            <p:spPr>
              <a:xfrm>
                <a:off x="2774278" y="1436655"/>
                <a:ext cx="1439498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하단의 별로 표현합니다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502" name="직선 연결선 1501">
              <a:extLst>
                <a:ext uri="{FF2B5EF4-FFF2-40B4-BE49-F238E27FC236}">
                  <a16:creationId xmlns:a16="http://schemas.microsoft.com/office/drawing/2014/main" id="{44EA8D87-41D0-D5BF-3612-7572ABBD1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5" name="그룹 1504">
            <a:extLst>
              <a:ext uri="{FF2B5EF4-FFF2-40B4-BE49-F238E27FC236}">
                <a16:creationId xmlns:a16="http://schemas.microsoft.com/office/drawing/2014/main" id="{C0F468CE-FE5C-1E99-0893-62D900FBA22E}"/>
              </a:ext>
            </a:extLst>
          </p:cNvPr>
          <p:cNvGrpSpPr/>
          <p:nvPr/>
        </p:nvGrpSpPr>
        <p:grpSpPr>
          <a:xfrm>
            <a:off x="1456554" y="3705694"/>
            <a:ext cx="4062892" cy="231923"/>
            <a:chOff x="1460890" y="1092616"/>
            <a:chExt cx="4062892" cy="231923"/>
          </a:xfrm>
        </p:grpSpPr>
        <p:sp>
          <p:nvSpPr>
            <p:cNvPr id="1506" name="TextBox 1505">
              <a:extLst>
                <a:ext uri="{FF2B5EF4-FFF2-40B4-BE49-F238E27FC236}">
                  <a16:creationId xmlns:a16="http://schemas.microsoft.com/office/drawing/2014/main" id="{D0F6C4F9-2125-D27E-13B5-8583668148E3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507" name="직선 연결선 1506">
              <a:extLst>
                <a:ext uri="{FF2B5EF4-FFF2-40B4-BE49-F238E27FC236}">
                  <a16:creationId xmlns:a16="http://schemas.microsoft.com/office/drawing/2014/main" id="{F2644F46-DBB8-83E9-44CA-B1C5DFDCA14C}"/>
                </a:ext>
              </a:extLst>
            </p:cNvPr>
            <p:cNvCxnSpPr>
              <a:cxnSpLocks/>
              <a:stCxn id="1508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8" name="직사각형 1507">
              <a:extLst>
                <a:ext uri="{FF2B5EF4-FFF2-40B4-BE49-F238E27FC236}">
                  <a16:creationId xmlns:a16="http://schemas.microsoft.com/office/drawing/2014/main" id="{973482DC-E38A-71CF-E712-B1DC96DB414D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활성 여부 표시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68C4A49-6A3B-32B2-1AA4-7D71FB5DA5F6}"/>
              </a:ext>
            </a:extLst>
          </p:cNvPr>
          <p:cNvGrpSpPr/>
          <p:nvPr/>
        </p:nvGrpSpPr>
        <p:grpSpPr>
          <a:xfrm>
            <a:off x="3387139" y="4381923"/>
            <a:ext cx="1248739" cy="1477863"/>
            <a:chOff x="3797128" y="4381923"/>
            <a:chExt cx="1248739" cy="1477863"/>
          </a:xfrm>
        </p:grpSpPr>
        <p:sp>
          <p:nvSpPr>
            <p:cNvPr id="1536" name="TextBox 1535">
              <a:extLst>
                <a:ext uri="{FF2B5EF4-FFF2-40B4-BE49-F238E27FC236}">
                  <a16:creationId xmlns:a16="http://schemas.microsoft.com/office/drawing/2014/main" id="{C12FC9A4-2D23-7D90-78AD-4136510A4FBB}"/>
                </a:ext>
              </a:extLst>
            </p:cNvPr>
            <p:cNvSpPr txBox="1"/>
            <p:nvPr/>
          </p:nvSpPr>
          <p:spPr>
            <a:xfrm>
              <a:off x="3797128" y="5587917"/>
              <a:ext cx="1248739" cy="2718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활성화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빛나는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BE96A8D-1619-F567-9DB7-ECFEE9617913}"/>
                </a:ext>
              </a:extLst>
            </p:cNvPr>
            <p:cNvGrpSpPr/>
            <p:nvPr/>
          </p:nvGrpSpPr>
          <p:grpSpPr>
            <a:xfrm>
              <a:off x="3883200" y="4381923"/>
              <a:ext cx="1076594" cy="1182191"/>
              <a:chOff x="3851645" y="4381923"/>
              <a:chExt cx="1076594" cy="1182191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3FA4F20-98AB-87CE-66AD-24293FC8F74D}"/>
                  </a:ext>
                </a:extLst>
              </p:cNvPr>
              <p:cNvGrpSpPr/>
              <p:nvPr/>
            </p:nvGrpSpPr>
            <p:grpSpPr>
              <a:xfrm>
                <a:off x="3851645" y="4381923"/>
                <a:ext cx="1076594" cy="1055336"/>
                <a:chOff x="9664431" y="3525920"/>
                <a:chExt cx="1076594" cy="1055336"/>
              </a:xfrm>
            </p:grpSpPr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B890781D-8F38-A0BF-385F-AC691C333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664431" y="3525920"/>
                  <a:ext cx="1076594" cy="1055336"/>
                </a:xfrm>
                <a:prstGeom prst="rect">
                  <a:avLst/>
                </a:prstGeom>
              </p:spPr>
            </p:pic>
            <p:pic>
              <p:nvPicPr>
                <p:cNvPr id="51" name="그림 50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A6D7064E-4D70-BB3D-918A-CADC038C7D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63385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  <p:pic>
              <p:nvPicPr>
                <p:cNvPr id="52" name="그림 51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0B89690-F451-A953-FCFE-DFCBD477D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75083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</p:grpSp>
          <p:grpSp>
            <p:nvGrpSpPr>
              <p:cNvPr id="1539" name="그룹 1538">
                <a:extLst>
                  <a:ext uri="{FF2B5EF4-FFF2-40B4-BE49-F238E27FC236}">
                    <a16:creationId xmlns:a16="http://schemas.microsoft.com/office/drawing/2014/main" id="{16765E82-61B9-F79F-7E6E-C539737F46B6}"/>
                  </a:ext>
                </a:extLst>
              </p:cNvPr>
              <p:cNvGrpSpPr/>
              <p:nvPr/>
            </p:nvGrpSpPr>
            <p:grpSpPr>
              <a:xfrm>
                <a:off x="4274526" y="5192136"/>
                <a:ext cx="230832" cy="371978"/>
                <a:chOff x="8317075" y="2084737"/>
                <a:chExt cx="230832" cy="371978"/>
              </a:xfrm>
            </p:grpSpPr>
            <p:sp>
              <p:nvSpPr>
                <p:cNvPr id="1540" name="별: 꼭짓점 4개 1539">
                  <a:extLst>
                    <a:ext uri="{FF2B5EF4-FFF2-40B4-BE49-F238E27FC236}">
                      <a16:creationId xmlns:a16="http://schemas.microsoft.com/office/drawing/2014/main" id="{536704D3-BB04-2CB0-42B3-883EFA995F8F}"/>
                    </a:ext>
                  </a:extLst>
                </p:cNvPr>
                <p:cNvSpPr/>
                <p:nvPr/>
              </p:nvSpPr>
              <p:spPr>
                <a:xfrm>
                  <a:off x="8317075" y="208473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41" name="그룹 1540">
                  <a:extLst>
                    <a:ext uri="{FF2B5EF4-FFF2-40B4-BE49-F238E27FC236}">
                      <a16:creationId xmlns:a16="http://schemas.microsoft.com/office/drawing/2014/main" id="{1F4FE924-ADF2-2BCA-BE8F-C51FEDBB2DAC}"/>
                    </a:ext>
                  </a:extLst>
                </p:cNvPr>
                <p:cNvGrpSpPr/>
                <p:nvPr/>
              </p:nvGrpSpPr>
              <p:grpSpPr>
                <a:xfrm>
                  <a:off x="8342194" y="2252139"/>
                  <a:ext cx="184404" cy="204576"/>
                  <a:chOff x="8342194" y="2203371"/>
                  <a:chExt cx="184404" cy="204576"/>
                </a:xfrm>
              </p:grpSpPr>
              <p:sp>
                <p:nvSpPr>
                  <p:cNvPr id="1542" name="사각형: 둥근 모서리 1541">
                    <a:extLst>
                      <a:ext uri="{FF2B5EF4-FFF2-40B4-BE49-F238E27FC236}">
                        <a16:creationId xmlns:a16="http://schemas.microsoft.com/office/drawing/2014/main" id="{D105826D-9DED-9715-6CDB-8573BF9BB9B1}"/>
                      </a:ext>
                    </a:extLst>
                  </p:cNvPr>
                  <p:cNvSpPr/>
                  <p:nvPr/>
                </p:nvSpPr>
                <p:spPr>
                  <a:xfrm>
                    <a:off x="8342194" y="2203371"/>
                    <a:ext cx="184404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3" name="TextBox 1542">
                    <a:extLst>
                      <a:ext uri="{FF2B5EF4-FFF2-40B4-BE49-F238E27FC236}">
                        <a16:creationId xmlns:a16="http://schemas.microsoft.com/office/drawing/2014/main" id="{5AA8683C-7CCA-642C-DC86-6D24FD1A0268}"/>
                      </a:ext>
                    </a:extLst>
                  </p:cNvPr>
                  <p:cNvSpPr txBox="1"/>
                  <p:nvPr/>
                </p:nvSpPr>
                <p:spPr>
                  <a:xfrm>
                    <a:off x="8403939" y="2249599"/>
                    <a:ext cx="609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Z</a:t>
                    </a:r>
                  </a:p>
                </p:txBody>
              </p:sp>
            </p:grpSp>
          </p:grp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E40581-BAF6-52BD-C7CA-636209431F73}"/>
              </a:ext>
            </a:extLst>
          </p:cNvPr>
          <p:cNvGrpSpPr/>
          <p:nvPr/>
        </p:nvGrpSpPr>
        <p:grpSpPr>
          <a:xfrm>
            <a:off x="1581543" y="4390001"/>
            <a:ext cx="1362552" cy="1469785"/>
            <a:chOff x="1848265" y="4390001"/>
            <a:chExt cx="1362552" cy="1469785"/>
          </a:xfrm>
        </p:grpSpPr>
        <p:sp>
          <p:nvSpPr>
            <p:cNvPr id="1514" name="TextBox 1513">
              <a:extLst>
                <a:ext uri="{FF2B5EF4-FFF2-40B4-BE49-F238E27FC236}">
                  <a16:creationId xmlns:a16="http://schemas.microsoft.com/office/drawing/2014/main" id="{3E5DFB13-2384-BA8B-44AE-6CCF2BFC8591}"/>
                </a:ext>
              </a:extLst>
            </p:cNvPr>
            <p:cNvSpPr txBox="1"/>
            <p:nvPr/>
          </p:nvSpPr>
          <p:spPr>
            <a:xfrm>
              <a:off x="1848265" y="5587917"/>
              <a:ext cx="1362552" cy="2718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비활성화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빛을 잃은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1395160-4F3B-5B8A-54EC-5AC5CF2967EE}"/>
                </a:ext>
              </a:extLst>
            </p:cNvPr>
            <p:cNvGrpSpPr/>
            <p:nvPr/>
          </p:nvGrpSpPr>
          <p:grpSpPr>
            <a:xfrm>
              <a:off x="1991244" y="4390001"/>
              <a:ext cx="1076594" cy="1174113"/>
              <a:chOff x="2021009" y="4390001"/>
              <a:chExt cx="1076594" cy="1174113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3BB25241-1B09-CF7C-369A-A958941C6DAD}"/>
                  </a:ext>
                </a:extLst>
              </p:cNvPr>
              <p:cNvGrpSpPr/>
              <p:nvPr/>
            </p:nvGrpSpPr>
            <p:grpSpPr>
              <a:xfrm>
                <a:off x="2021009" y="4390001"/>
                <a:ext cx="1076594" cy="1055336"/>
                <a:chOff x="8157496" y="3533998"/>
                <a:chExt cx="1076594" cy="1055336"/>
              </a:xfrm>
            </p:grpSpPr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F710659A-188A-FB7F-02AE-37FF14E429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157496" y="3533998"/>
                  <a:ext cx="1076594" cy="1055336"/>
                </a:xfrm>
                <a:prstGeom prst="rect">
                  <a:avLst/>
                </a:prstGeom>
              </p:spPr>
            </p:pic>
            <p:pic>
              <p:nvPicPr>
                <p:cNvPr id="57" name="그림 56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F6629DA-01A1-2322-BC63-43E36E5C29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6951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</p:grpSp>
          <p:grpSp>
            <p:nvGrpSpPr>
              <p:cNvPr id="1517" name="그룹 1516">
                <a:extLst>
                  <a:ext uri="{FF2B5EF4-FFF2-40B4-BE49-F238E27FC236}">
                    <a16:creationId xmlns:a16="http://schemas.microsoft.com/office/drawing/2014/main" id="{60A06393-6CF2-E66B-B376-74957B4B04AA}"/>
                  </a:ext>
                </a:extLst>
              </p:cNvPr>
              <p:cNvGrpSpPr/>
              <p:nvPr/>
            </p:nvGrpSpPr>
            <p:grpSpPr>
              <a:xfrm>
                <a:off x="2443890" y="5192136"/>
                <a:ext cx="230832" cy="371978"/>
                <a:chOff x="6685434" y="2084737"/>
                <a:chExt cx="230832" cy="371978"/>
              </a:xfrm>
            </p:grpSpPr>
            <p:sp>
              <p:nvSpPr>
                <p:cNvPr id="1518" name="별: 꼭짓점 4개 1517">
                  <a:extLst>
                    <a:ext uri="{FF2B5EF4-FFF2-40B4-BE49-F238E27FC236}">
                      <a16:creationId xmlns:a16="http://schemas.microsoft.com/office/drawing/2014/main" id="{FE3EC410-66EE-C671-F792-518B2FBCDD47}"/>
                    </a:ext>
                  </a:extLst>
                </p:cNvPr>
                <p:cNvSpPr/>
                <p:nvPr/>
              </p:nvSpPr>
              <p:spPr>
                <a:xfrm>
                  <a:off x="6685434" y="208473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19" name="그룹 1518">
                  <a:extLst>
                    <a:ext uri="{FF2B5EF4-FFF2-40B4-BE49-F238E27FC236}">
                      <a16:creationId xmlns:a16="http://schemas.microsoft.com/office/drawing/2014/main" id="{8F23EA0B-AA44-ADD7-177C-469BD7BF03A0}"/>
                    </a:ext>
                  </a:extLst>
                </p:cNvPr>
                <p:cNvGrpSpPr/>
                <p:nvPr/>
              </p:nvGrpSpPr>
              <p:grpSpPr>
                <a:xfrm>
                  <a:off x="6710417" y="2252139"/>
                  <a:ext cx="184404" cy="204576"/>
                  <a:chOff x="8340289" y="2203371"/>
                  <a:chExt cx="184404" cy="204576"/>
                </a:xfrm>
              </p:grpSpPr>
              <p:sp>
                <p:nvSpPr>
                  <p:cNvPr id="1520" name="사각형: 둥근 모서리 1519">
                    <a:extLst>
                      <a:ext uri="{FF2B5EF4-FFF2-40B4-BE49-F238E27FC236}">
                        <a16:creationId xmlns:a16="http://schemas.microsoft.com/office/drawing/2014/main" id="{14B629E5-3143-519A-2A61-15E9FFBA2DF8}"/>
                      </a:ext>
                    </a:extLst>
                  </p:cNvPr>
                  <p:cNvSpPr/>
                  <p:nvPr/>
                </p:nvSpPr>
                <p:spPr>
                  <a:xfrm>
                    <a:off x="8340289" y="2203371"/>
                    <a:ext cx="184404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1" name="TextBox 1520">
                    <a:extLst>
                      <a:ext uri="{FF2B5EF4-FFF2-40B4-BE49-F238E27FC236}">
                        <a16:creationId xmlns:a16="http://schemas.microsoft.com/office/drawing/2014/main" id="{7E7B5A99-6DEE-17EA-0BB1-B6B6E4F31E0C}"/>
                      </a:ext>
                    </a:extLst>
                  </p:cNvPr>
                  <p:cNvSpPr txBox="1"/>
                  <p:nvPr/>
                </p:nvSpPr>
                <p:spPr>
                  <a:xfrm>
                    <a:off x="8402034" y="2249599"/>
                    <a:ext cx="609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Z</a:t>
                    </a:r>
                  </a:p>
                </p:txBody>
              </p:sp>
            </p:grpSp>
          </p:grp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E3C1564-E56C-F5F3-AFF3-7B79D3592DE6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BCE986-2A59-83E5-393B-921ED03C907F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4F6052-0D98-2E17-90C0-2D19BA48CAD7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430665-9809-67CD-1432-558FE151A8BA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F746D-D54D-58C6-340B-401415799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E298EA6-6C9A-F0B9-8AA5-6CCEE64C8CBB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A205505-7264-C8EA-3396-018D03089195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E6E54D-6F74-8B28-2525-3D253F15E0B5}"/>
                </a:ext>
              </a:extLst>
            </p:cNvPr>
            <p:cNvSpPr txBox="1"/>
            <p:nvPr/>
          </p:nvSpPr>
          <p:spPr>
            <a:xfrm>
              <a:off x="1637797" y="708257"/>
              <a:ext cx="86879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노드 별 특징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84AA073-B992-80CB-D960-6F91CD68082D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EEAF151-3C76-ED07-25B4-B76D1926598B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29038E38-D3EF-1623-61B1-D189507FE9C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44D5FBAD-7A16-6A23-8919-09F45DA190C8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D3EABAED-AA6D-7C88-AE7C-DE4D3AF4461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C9DECB6-EA5A-E7D9-B462-67239E9881E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7DCD647D-BE48-BAF4-176A-353788246359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023110" cy="161583"/>
                <a:chOff x="1700548" y="661219"/>
                <a:chExt cx="7023110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B8E0590-6DEB-2AFE-A5CC-18C0B7FAA4D0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702311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클래스의 기본 컨셉을 살리면서 두 노드가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클래스의 컨셉을 강조하는 방식에 차이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각각의 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특징이 두드러지도록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02F264-5E19-216A-1BDD-760CE57C99A0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57A397DB-BA5B-440A-EF3A-944A15E4188A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2D95ED-5CBA-7ED3-DB1E-F9C89E1E4D20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551222-2D72-2E78-0C54-29B992ECFA3B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5E4C06-2911-1A50-29B7-621C2DA897BB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A4616676-A27F-0FB9-9C00-69ABDA02718B}"/>
              </a:ext>
            </a:extLst>
          </p:cNvPr>
          <p:cNvSpPr txBox="1"/>
          <p:nvPr/>
        </p:nvSpPr>
        <p:spPr>
          <a:xfrm>
            <a:off x="1450975" y="1126238"/>
            <a:ext cx="454772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노드인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토대로 구성됩니다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A00E0D-7F87-B5F2-2D87-CB05C54D01C7}"/>
              </a:ext>
            </a:extLst>
          </p:cNvPr>
          <p:cNvGrpSpPr/>
          <p:nvPr/>
        </p:nvGrpSpPr>
        <p:grpSpPr>
          <a:xfrm>
            <a:off x="7282637" y="2689143"/>
            <a:ext cx="2892646" cy="123111"/>
            <a:chOff x="7156941" y="1911346"/>
            <a:chExt cx="2892646" cy="1231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D32DE2-F5C1-76A4-91C4-9161D93AE3BF}"/>
                </a:ext>
              </a:extLst>
            </p:cNvPr>
            <p:cNvSpPr txBox="1"/>
            <p:nvPr/>
          </p:nvSpPr>
          <p:spPr>
            <a:xfrm>
              <a:off x="7156941" y="1911346"/>
              <a:ext cx="1479572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공격 속도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=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별의 스킬 시전 속도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AA7B71-971F-85C8-52AF-95333BD48B15}"/>
                </a:ext>
              </a:extLst>
            </p:cNvPr>
            <p:cNvSpPr txBox="1"/>
            <p:nvPr/>
          </p:nvSpPr>
          <p:spPr>
            <a:xfrm>
              <a:off x="8771993" y="1911346"/>
              <a:ext cx="1277594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이동 속도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=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별의 회수 속도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03FA0AD-5CB6-2D11-1113-320258CC2979}"/>
              </a:ext>
            </a:extLst>
          </p:cNvPr>
          <p:cNvGrpSpPr/>
          <p:nvPr/>
        </p:nvGrpSpPr>
        <p:grpSpPr>
          <a:xfrm>
            <a:off x="1450975" y="1647649"/>
            <a:ext cx="4647066" cy="4890645"/>
            <a:chOff x="1450975" y="1371652"/>
            <a:chExt cx="4647066" cy="489064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6FBC2FE-A655-B705-5181-66DF25FF1297}"/>
                </a:ext>
              </a:extLst>
            </p:cNvPr>
            <p:cNvGrpSpPr/>
            <p:nvPr/>
          </p:nvGrpSpPr>
          <p:grpSpPr>
            <a:xfrm>
              <a:off x="1450975" y="1603030"/>
              <a:ext cx="4647066" cy="4659267"/>
              <a:chOff x="1456757" y="1603030"/>
              <a:chExt cx="4647066" cy="4659267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D0EC500-E2B4-3C18-AA5D-60C40162382B}"/>
                  </a:ext>
                </a:extLst>
              </p:cNvPr>
              <p:cNvSpPr/>
              <p:nvPr/>
            </p:nvSpPr>
            <p:spPr>
              <a:xfrm>
                <a:off x="1456757" y="1603030"/>
                <a:ext cx="4647066" cy="465926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FF3CE210-1264-E391-9B9B-F8625AB384FE}"/>
                  </a:ext>
                </a:extLst>
              </p:cNvPr>
              <p:cNvGrpSpPr/>
              <p:nvPr/>
            </p:nvGrpSpPr>
            <p:grpSpPr>
              <a:xfrm>
                <a:off x="1456758" y="1603030"/>
                <a:ext cx="4647065" cy="313023"/>
                <a:chOff x="6425572" y="3401740"/>
                <a:chExt cx="4647065" cy="313023"/>
              </a:xfrm>
            </p:grpSpPr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6C1D0A55-B11C-4676-EA01-62A1BA8F2D86}"/>
                    </a:ext>
                  </a:extLst>
                </p:cNvPr>
                <p:cNvGrpSpPr/>
                <p:nvPr/>
              </p:nvGrpSpPr>
              <p:grpSpPr>
                <a:xfrm>
                  <a:off x="6425572" y="3401740"/>
                  <a:ext cx="4647064" cy="313023"/>
                  <a:chOff x="1439025" y="1395560"/>
                  <a:chExt cx="4647064" cy="313023"/>
                </a:xfrm>
              </p:grpSpPr>
              <p:sp>
                <p:nvSpPr>
                  <p:cNvPr id="90" name="직사각형 89">
                    <a:extLst>
                      <a:ext uri="{FF2B5EF4-FFF2-40B4-BE49-F238E27FC236}">
                        <a16:creationId xmlns:a16="http://schemas.microsoft.com/office/drawing/2014/main" id="{8FE817CB-AE52-C664-4FB7-43819A2BA99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706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6BB51F5C-D4F7-83A1-CA74-80EC63B17896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63" y="1436655"/>
                    <a:ext cx="3342261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스킬과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아이덴티티를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상황에 따라 다르게 운용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하며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전략적인 전투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를 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EDD05019-E114-6758-6B67-C43169B56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25572" y="3714763"/>
                  <a:ext cx="464706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FCA6C9FB-1EDE-F137-FF8A-E0CD09CDE8B3}"/>
                  </a:ext>
                </a:extLst>
              </p:cNvPr>
              <p:cNvGrpSpPr/>
              <p:nvPr/>
            </p:nvGrpSpPr>
            <p:grpSpPr>
              <a:xfrm>
                <a:off x="1598564" y="2036626"/>
                <a:ext cx="4363453" cy="664284"/>
                <a:chOff x="1604527" y="2036626"/>
                <a:chExt cx="4363453" cy="66428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74993DE-26D2-840B-2247-E0A794755025}"/>
                    </a:ext>
                  </a:extLst>
                </p:cNvPr>
                <p:cNvSpPr txBox="1"/>
                <p:nvPr/>
              </p:nvSpPr>
              <p:spPr>
                <a:xfrm>
                  <a:off x="1604527" y="2267458"/>
                  <a:ext cx="4363453" cy="43345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기록할 수 있는 양상이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3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로 증가하고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 기록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있게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메인 슬롯에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스킬의 양상에 따라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사용할 수 있는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스킬이 달라집니다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D6ECEBF-89A7-11ED-EF8E-775101BC3A47}"/>
                    </a:ext>
                  </a:extLst>
                </p:cNvPr>
                <p:cNvSpPr txBox="1"/>
                <p:nvPr/>
              </p:nvSpPr>
              <p:spPr>
                <a:xfrm>
                  <a:off x="1604527" y="2036626"/>
                  <a:ext cx="1367362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노드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별의 인도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습득 시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0D5781C9-4942-950C-71A3-CF8430098CBB}"/>
                  </a:ext>
                </a:extLst>
              </p:cNvPr>
              <p:cNvGrpSpPr/>
              <p:nvPr/>
            </p:nvGrpSpPr>
            <p:grpSpPr>
              <a:xfrm>
                <a:off x="1598564" y="2965797"/>
                <a:ext cx="4363453" cy="866904"/>
                <a:chOff x="1604527" y="2712306"/>
                <a:chExt cx="4363453" cy="86690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A80783-42AD-089D-A7F3-F5392740CFE3}"/>
                    </a:ext>
                  </a:extLst>
                </p:cNvPr>
                <p:cNvSpPr txBox="1"/>
                <p:nvPr/>
              </p:nvSpPr>
              <p:spPr>
                <a:xfrm>
                  <a:off x="1604527" y="2943138"/>
                  <a:ext cx="4363453" cy="63607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상황에 맞게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전략적인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높여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자주 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채용하는 스킬에 따라 아이덴티티의 활용 방법이 달라집니다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F967C1-6BE2-5DE8-7B80-2B5D6A51FD3E}"/>
                    </a:ext>
                  </a:extLst>
                </p:cNvPr>
                <p:cNvSpPr txBox="1"/>
                <p:nvPr/>
              </p:nvSpPr>
              <p:spPr>
                <a:xfrm>
                  <a:off x="1604527" y="2712306"/>
                  <a:ext cx="23307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별의 인도와 연계형 노드들을 습득한 아스트로맨서는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88F396D1-5091-7DF5-C365-D2894A49EF28}"/>
                  </a:ext>
                </a:extLst>
              </p:cNvPr>
              <p:cNvGrpSpPr/>
              <p:nvPr/>
            </p:nvGrpSpPr>
            <p:grpSpPr>
              <a:xfrm>
                <a:off x="1737314" y="4346971"/>
                <a:ext cx="3875109" cy="1798408"/>
                <a:chOff x="1692702" y="4346971"/>
                <a:chExt cx="3875109" cy="1798408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41A5439B-3050-64A5-565B-B254CE5A28D0}"/>
                    </a:ext>
                  </a:extLst>
                </p:cNvPr>
                <p:cNvGrpSpPr/>
                <p:nvPr/>
              </p:nvGrpSpPr>
              <p:grpSpPr>
                <a:xfrm>
                  <a:off x="4122155" y="4397105"/>
                  <a:ext cx="1445656" cy="1599516"/>
                  <a:chOff x="4122155" y="4397105"/>
                  <a:chExt cx="1445656" cy="1599516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F0BD4C24-D983-E0B6-6436-9DFA4A6ADE7A}"/>
                      </a:ext>
                    </a:extLst>
                  </p:cNvPr>
                  <p:cNvSpPr txBox="1"/>
                  <p:nvPr/>
                </p:nvSpPr>
                <p:spPr>
                  <a:xfrm>
                    <a:off x="4405760" y="5781177"/>
                    <a:ext cx="87844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클러스터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분리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77" name="그룹 176">
                    <a:extLst>
                      <a:ext uri="{FF2B5EF4-FFF2-40B4-BE49-F238E27FC236}">
                        <a16:creationId xmlns:a16="http://schemas.microsoft.com/office/drawing/2014/main" id="{2289B8C6-B651-E30C-C944-AB0596722CA4}"/>
                      </a:ext>
                    </a:extLst>
                  </p:cNvPr>
                  <p:cNvGrpSpPr/>
                  <p:nvPr/>
                </p:nvGrpSpPr>
                <p:grpSpPr>
                  <a:xfrm>
                    <a:off x="4122155" y="4397105"/>
                    <a:ext cx="1445656" cy="1382684"/>
                    <a:chOff x="4544656" y="4728148"/>
                    <a:chExt cx="1291650" cy="1235386"/>
                  </a:xfrm>
                </p:grpSpPr>
                <p:grpSp>
                  <p:nvGrpSpPr>
                    <p:cNvPr id="173" name="그룹 172">
                      <a:extLst>
                        <a:ext uri="{FF2B5EF4-FFF2-40B4-BE49-F238E27FC236}">
                          <a16:creationId xmlns:a16="http://schemas.microsoft.com/office/drawing/2014/main" id="{7AC98E13-27D5-60FE-6B4A-CC7691D62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44656" y="5160487"/>
                      <a:ext cx="370707" cy="370708"/>
                      <a:chOff x="4589673" y="5160487"/>
                      <a:chExt cx="370707" cy="370708"/>
                    </a:xfrm>
                  </p:grpSpPr>
                  <p:grpSp>
                    <p:nvGrpSpPr>
                      <p:cNvPr id="65" name="그룹 64">
                        <a:extLst>
                          <a:ext uri="{FF2B5EF4-FFF2-40B4-BE49-F238E27FC236}">
                            <a16:creationId xmlns:a16="http://schemas.microsoft.com/office/drawing/2014/main" id="{39EED7A1-4D44-5462-3FF0-D6E01CFB83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89673" y="5160487"/>
                        <a:ext cx="370707" cy="370708"/>
                        <a:chOff x="3100561" y="2391424"/>
                        <a:chExt cx="432000" cy="432000"/>
                      </a:xfrm>
                    </p:grpSpPr>
                    <p:sp>
                      <p:nvSpPr>
                        <p:cNvPr id="67" name="직사각형 66">
                          <a:extLst>
                            <a:ext uri="{FF2B5EF4-FFF2-40B4-BE49-F238E27FC236}">
                              <a16:creationId xmlns:a16="http://schemas.microsoft.com/office/drawing/2014/main" id="{2743AD85-5A41-08B3-9797-20639C0728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00561" y="2391424"/>
                          <a:ext cx="432000" cy="43200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19050">
                          <a:solidFill>
                            <a:schemeClr val="tx1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68" name="그림 67" descr="소용돌이, 우주, 대기권 밖, 천체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28514E50-44B2-683A-E035-AC1F8992B9B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rightnessContrast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1934" b="21934"/>
                        <a:stretch/>
                      </p:blipFill>
                      <p:spPr>
                        <a:xfrm rot="16200000">
                          <a:off x="3111361" y="2402225"/>
                          <a:ext cx="410400" cy="4104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5B19C83A-6E83-DE79-EE83-D58F9E8571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1138" y="5291980"/>
                        <a:ext cx="307777" cy="1077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spcAft>
                            <a:spcPts val="500"/>
                          </a:spcAft>
                        </a:pP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클러스터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176" name="그룹 175">
                      <a:extLst>
                        <a:ext uri="{FF2B5EF4-FFF2-40B4-BE49-F238E27FC236}">
                          <a16:creationId xmlns:a16="http://schemas.microsoft.com/office/drawing/2014/main" id="{905D777F-4177-CAB4-207A-AC690CBBC0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08917" y="4728148"/>
                      <a:ext cx="527389" cy="1235386"/>
                      <a:chOff x="5308917" y="4728148"/>
                      <a:chExt cx="527389" cy="1235386"/>
                    </a:xfrm>
                  </p:grpSpPr>
                  <p:grpSp>
                    <p:nvGrpSpPr>
                      <p:cNvPr id="175" name="그룹 174">
                        <a:extLst>
                          <a:ext uri="{FF2B5EF4-FFF2-40B4-BE49-F238E27FC236}">
                            <a16:creationId xmlns:a16="http://schemas.microsoft.com/office/drawing/2014/main" id="{126C28D8-A08A-C6CF-AAAF-FFC343153E0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7" y="4728148"/>
                        <a:ext cx="527388" cy="370707"/>
                        <a:chOff x="5308917" y="4728148"/>
                        <a:chExt cx="527388" cy="370707"/>
                      </a:xfrm>
                    </p:grpSpPr>
                    <p:grpSp>
                      <p:nvGrpSpPr>
                        <p:cNvPr id="59" name="그룹 58">
                          <a:extLst>
                            <a:ext uri="{FF2B5EF4-FFF2-40B4-BE49-F238E27FC236}">
                              <a16:creationId xmlns:a16="http://schemas.microsoft.com/office/drawing/2014/main" id="{7E26125C-8601-ABA7-7DF3-CA1FEF380E7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387258" y="4728148"/>
                          <a:ext cx="370707" cy="370707"/>
                          <a:chOff x="2778018" y="3738196"/>
                          <a:chExt cx="432000" cy="432000"/>
                        </a:xfrm>
                      </p:grpSpPr>
                      <p:sp>
                        <p:nvSpPr>
                          <p:cNvPr id="61" name="직사각형 60">
                            <a:extLst>
                              <a:ext uri="{FF2B5EF4-FFF2-40B4-BE49-F238E27FC236}">
                                <a16:creationId xmlns:a16="http://schemas.microsoft.com/office/drawing/2014/main" id="{CA5D7A9D-A4CE-094C-A9C0-1729879EAE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3738196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64" name="그림 6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B291E1F1-9643-63D5-426B-9DDFF864024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3748997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217FC032-66BD-9EA2-D2AA-3DE1A8538B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308917" y="4859640"/>
                          <a:ext cx="527388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도전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760000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39" name="그룹 38">
                        <a:extLst>
                          <a:ext uri="{FF2B5EF4-FFF2-40B4-BE49-F238E27FC236}">
                            <a16:creationId xmlns:a16="http://schemas.microsoft.com/office/drawing/2014/main" id="{50BD7349-3912-ED0D-B896-AAC27BFD88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7" y="5160487"/>
                        <a:ext cx="527388" cy="370707"/>
                        <a:chOff x="3158713" y="4291769"/>
                        <a:chExt cx="614586" cy="432000"/>
                      </a:xfrm>
                    </p:grpSpPr>
                    <p:grpSp>
                      <p:nvGrpSpPr>
                        <p:cNvPr id="48" name="그룹 47">
                          <a:extLst>
                            <a:ext uri="{FF2B5EF4-FFF2-40B4-BE49-F238E27FC236}">
                              <a16:creationId xmlns:a16="http://schemas.microsoft.com/office/drawing/2014/main" id="{80F5311E-F2E1-825C-16EC-F6876B8D31E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50005" y="4291769"/>
                          <a:ext cx="432000" cy="432000"/>
                          <a:chOff x="2778018" y="4291769"/>
                          <a:chExt cx="432000" cy="432000"/>
                        </a:xfrm>
                      </p:grpSpPr>
                      <p:sp>
                        <p:nvSpPr>
                          <p:cNvPr id="52" name="직사각형 51">
                            <a:extLst>
                              <a:ext uri="{FF2B5EF4-FFF2-40B4-BE49-F238E27FC236}">
                                <a16:creationId xmlns:a16="http://schemas.microsoft.com/office/drawing/2014/main" id="{54597D9B-D6DF-302C-C08F-55A825B265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291769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54" name="그림 5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14672923-758D-3719-530A-220E7976CEA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302570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9" name="TextBox 48">
                          <a:extLst>
                            <a:ext uri="{FF2B5EF4-FFF2-40B4-BE49-F238E27FC236}">
                              <a16:creationId xmlns:a16="http://schemas.microsoft.com/office/drawing/2014/main" id="{D42B334A-9FC2-173B-E6D1-FEAFB836EED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58713" y="4445003"/>
                          <a:ext cx="614586" cy="12553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불굴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1">
                                  <a:lumMod val="75000"/>
                                </a:schemeClr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1" name="그룹 40">
                        <a:extLst>
                          <a:ext uri="{FF2B5EF4-FFF2-40B4-BE49-F238E27FC236}">
                            <a16:creationId xmlns:a16="http://schemas.microsoft.com/office/drawing/2014/main" id="{6B95D6ED-8F82-8742-A09B-12A300E81F7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8" y="5592827"/>
                        <a:ext cx="527388" cy="370707"/>
                        <a:chOff x="3341990" y="4837324"/>
                        <a:chExt cx="614586" cy="432000"/>
                      </a:xfrm>
                    </p:grpSpPr>
                    <p:grpSp>
                      <p:nvGrpSpPr>
                        <p:cNvPr id="42" name="그룹 41">
                          <a:extLst>
                            <a:ext uri="{FF2B5EF4-FFF2-40B4-BE49-F238E27FC236}">
                              <a16:creationId xmlns:a16="http://schemas.microsoft.com/office/drawing/2014/main" id="{13C4646A-7064-8D80-2DAC-C298710D6D7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3282" y="4837324"/>
                          <a:ext cx="432000" cy="432000"/>
                          <a:chOff x="2778018" y="4837324"/>
                          <a:chExt cx="432000" cy="432000"/>
                        </a:xfrm>
                      </p:grpSpPr>
                      <p:sp>
                        <p:nvSpPr>
                          <p:cNvPr id="44" name="직사각형 43">
                            <a:extLst>
                              <a:ext uri="{FF2B5EF4-FFF2-40B4-BE49-F238E27FC236}">
                                <a16:creationId xmlns:a16="http://schemas.microsoft.com/office/drawing/2014/main" id="{6643E392-AF46-151F-990D-C8297FDF672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837324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47" name="그림 46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A81AC4F3-832D-B4D5-A14B-1042A4AE152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848125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A4229384-F808-7E36-1A89-5AAC2C3E69B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341990" y="4990558"/>
                          <a:ext cx="614586" cy="12553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적응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3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6" name="왼쪽 중괄호 35">
                      <a:extLst>
                        <a:ext uri="{FF2B5EF4-FFF2-40B4-BE49-F238E27FC236}">
                          <a16:creationId xmlns:a16="http://schemas.microsoft.com/office/drawing/2014/main" id="{44407E20-42E4-7F46-CA75-4E52BA512F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8990" y="4934119"/>
                      <a:ext cx="307575" cy="844060"/>
                    </a:xfrm>
                    <a:prstGeom prst="leftBrace">
                      <a:avLst>
                        <a:gd name="adj1" fmla="val 0"/>
                        <a:gd name="adj2" fmla="val 50000"/>
                      </a:avLst>
                    </a:prstGeom>
                    <a:ln w="952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F9CF8A4-DB3C-9E6E-97BE-D2B5ED5F2248}"/>
                    </a:ext>
                  </a:extLst>
                </p:cNvPr>
                <p:cNvGrpSpPr/>
                <p:nvPr/>
              </p:nvGrpSpPr>
              <p:grpSpPr>
                <a:xfrm>
                  <a:off x="1692702" y="4346971"/>
                  <a:ext cx="1881925" cy="1798408"/>
                  <a:chOff x="1692702" y="4346971"/>
                  <a:chExt cx="1881925" cy="1798408"/>
                </a:xfrm>
              </p:grpSpPr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13539D8F-B9F0-CEE2-3BA6-3B0BFEB4AD8B}"/>
                      </a:ext>
                    </a:extLst>
                  </p:cNvPr>
                  <p:cNvSpPr txBox="1"/>
                  <p:nvPr/>
                </p:nvSpPr>
                <p:spPr>
                  <a:xfrm>
                    <a:off x="1692702" y="5781177"/>
                    <a:ext cx="1881925" cy="36420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 모드 상태의 게이지 변화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 슬롯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및 양상 별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클러스터 활성화 칸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추가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187" name="그룹 186">
                    <a:extLst>
                      <a:ext uri="{FF2B5EF4-FFF2-40B4-BE49-F238E27FC236}">
                        <a16:creationId xmlns:a16="http://schemas.microsoft.com/office/drawing/2014/main" id="{0AB6014B-EAF5-F1E4-C178-C7E00454CEC2}"/>
                      </a:ext>
                    </a:extLst>
                  </p:cNvPr>
                  <p:cNvGrpSpPr/>
                  <p:nvPr/>
                </p:nvGrpSpPr>
                <p:grpSpPr>
                  <a:xfrm>
                    <a:off x="1903546" y="4346971"/>
                    <a:ext cx="1460239" cy="1432818"/>
                    <a:chOff x="3022519" y="4363336"/>
                    <a:chExt cx="1166117" cy="1144219"/>
                  </a:xfrm>
                </p:grpSpPr>
                <p:grpSp>
                  <p:nvGrpSpPr>
                    <p:cNvPr id="154" name="그룹 153">
                      <a:extLst>
                        <a:ext uri="{FF2B5EF4-FFF2-40B4-BE49-F238E27FC236}">
                          <a16:creationId xmlns:a16="http://schemas.microsoft.com/office/drawing/2014/main" id="{FD35D45F-A5F4-526F-05B5-31BCF9ACD0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22519" y="4363336"/>
                      <a:ext cx="1166117" cy="1144219"/>
                      <a:chOff x="1813080" y="4467424"/>
                      <a:chExt cx="1636624" cy="1605890"/>
                    </a:xfrm>
                  </p:grpSpPr>
                  <p:grpSp>
                    <p:nvGrpSpPr>
                      <p:cNvPr id="153" name="그룹 152">
                        <a:extLst>
                          <a:ext uri="{FF2B5EF4-FFF2-40B4-BE49-F238E27FC236}">
                            <a16:creationId xmlns:a16="http://schemas.microsoft.com/office/drawing/2014/main" id="{B19FBDFE-2AD8-0E75-1824-BD4B44EA474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13080" y="4467424"/>
                        <a:ext cx="1636624" cy="1605890"/>
                        <a:chOff x="1813080" y="4467424"/>
                        <a:chExt cx="1636624" cy="1605890"/>
                      </a:xfrm>
                    </p:grpSpPr>
                    <p:grpSp>
                      <p:nvGrpSpPr>
                        <p:cNvPr id="18" name="그룹 17">
                          <a:extLst>
                            <a:ext uri="{FF2B5EF4-FFF2-40B4-BE49-F238E27FC236}">
                              <a16:creationId xmlns:a16="http://schemas.microsoft.com/office/drawing/2014/main" id="{D3CD8CC5-D1B4-4419-E993-A684B4416A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13080" y="4467424"/>
                          <a:ext cx="1636624" cy="1605890"/>
                          <a:chOff x="1592399" y="2669147"/>
                          <a:chExt cx="1963930" cy="1927050"/>
                        </a:xfrm>
                      </p:grpSpPr>
                      <p:grpSp>
                        <p:nvGrpSpPr>
                          <p:cNvPr id="126" name="그룹 125">
                            <a:extLst>
                              <a:ext uri="{FF2B5EF4-FFF2-40B4-BE49-F238E27FC236}">
                                <a16:creationId xmlns:a16="http://schemas.microsoft.com/office/drawing/2014/main" id="{ED5D7FFC-8608-06E3-DDD7-96FC6DE9CA7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592399" y="2669147"/>
                            <a:ext cx="1963930" cy="1927050"/>
                            <a:chOff x="1046750" y="2669147"/>
                            <a:chExt cx="1963930" cy="1927050"/>
                          </a:xfrm>
                        </p:grpSpPr>
                        <p:sp>
                          <p:nvSpPr>
                            <p:cNvPr id="129" name="자유형: 도형 128">
                              <a:extLst>
                                <a:ext uri="{FF2B5EF4-FFF2-40B4-BE49-F238E27FC236}">
                                  <a16:creationId xmlns:a16="http://schemas.microsoft.com/office/drawing/2014/main" id="{3AF89C53-209E-16F4-19E6-5249BD089D9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36125" y="2732462"/>
                              <a:ext cx="1792800" cy="1792800"/>
                            </a:xfrm>
                            <a:custGeom>
                              <a:avLst/>
                              <a:gdLst>
                                <a:gd name="connsiteX0" fmla="*/ 896400 w 1792800"/>
                                <a:gd name="connsiteY0" fmla="*/ 125429 h 1792800"/>
                                <a:gd name="connsiteX1" fmla="*/ 125429 w 1792800"/>
                                <a:gd name="connsiteY1" fmla="*/ 896400 h 1792800"/>
                                <a:gd name="connsiteX2" fmla="*/ 896400 w 1792800"/>
                                <a:gd name="connsiteY2" fmla="*/ 1667371 h 1792800"/>
                                <a:gd name="connsiteX3" fmla="*/ 1667371 w 1792800"/>
                                <a:gd name="connsiteY3" fmla="*/ 896400 h 1792800"/>
                                <a:gd name="connsiteX4" fmla="*/ 896400 w 1792800"/>
                                <a:gd name="connsiteY4" fmla="*/ 125429 h 1792800"/>
                                <a:gd name="connsiteX5" fmla="*/ 896400 w 1792800"/>
                                <a:gd name="connsiteY5" fmla="*/ 0 h 1792800"/>
                                <a:gd name="connsiteX6" fmla="*/ 1792800 w 1792800"/>
                                <a:gd name="connsiteY6" fmla="*/ 896400 h 1792800"/>
                                <a:gd name="connsiteX7" fmla="*/ 896400 w 1792800"/>
                                <a:gd name="connsiteY7" fmla="*/ 1792800 h 1792800"/>
                                <a:gd name="connsiteX8" fmla="*/ 0 w 1792800"/>
                                <a:gd name="connsiteY8" fmla="*/ 896400 h 1792800"/>
                                <a:gd name="connsiteX9" fmla="*/ 896400 w 1792800"/>
                                <a:gd name="connsiteY9" fmla="*/ 0 h 17928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</a:cxnLst>
                              <a:rect l="l" t="t" r="r" b="b"/>
                              <a:pathLst>
                                <a:path w="1792800" h="1792800">
                                  <a:moveTo>
                                    <a:pt x="896400" y="125429"/>
                                  </a:moveTo>
                                  <a:cubicBezTo>
                                    <a:pt x="470604" y="125429"/>
                                    <a:pt x="125429" y="470604"/>
                                    <a:pt x="125429" y="896400"/>
                                  </a:cubicBezTo>
                                  <a:cubicBezTo>
                                    <a:pt x="125429" y="1322196"/>
                                    <a:pt x="470604" y="1667371"/>
                                    <a:pt x="896400" y="1667371"/>
                                  </a:cubicBezTo>
                                  <a:cubicBezTo>
                                    <a:pt x="1322196" y="1667371"/>
                                    <a:pt x="1667371" y="1322196"/>
                                    <a:pt x="1667371" y="896400"/>
                                  </a:cubicBezTo>
                                  <a:cubicBezTo>
                                    <a:pt x="1667371" y="470604"/>
                                    <a:pt x="1322196" y="125429"/>
                                    <a:pt x="896400" y="125429"/>
                                  </a:cubicBezTo>
                                  <a:close/>
                                  <a:moveTo>
                                    <a:pt x="896400" y="0"/>
                                  </a:moveTo>
                                  <a:cubicBezTo>
                                    <a:pt x="1391468" y="0"/>
                                    <a:pt x="1792800" y="401332"/>
                                    <a:pt x="1792800" y="896400"/>
                                  </a:cubicBezTo>
                                  <a:cubicBezTo>
                                    <a:pt x="1792800" y="1391468"/>
                                    <a:pt x="1391468" y="1792800"/>
                                    <a:pt x="896400" y="1792800"/>
                                  </a:cubicBezTo>
                                  <a:cubicBezTo>
                                    <a:pt x="401332" y="1792800"/>
                                    <a:pt x="0" y="1391468"/>
                                    <a:pt x="0" y="896400"/>
                                  </a:cubicBezTo>
                                  <a:cubicBezTo>
                                    <a:pt x="0" y="401332"/>
                                    <a:pt x="401332" y="0"/>
                                    <a:pt x="8964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E5E083"/>
                            </a:solidFill>
                            <a:ln w="3175">
                              <a:noFill/>
                            </a:ln>
                            <a:effectLst>
                              <a:glow rad="38100">
                                <a:schemeClr val="bg1"/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square" rtlCol="0" anchor="ctr">
                              <a:noAutofit/>
                            </a:bodyPr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pic>
                          <p:nvPicPr>
                            <p:cNvPr id="130" name="Picture 2">
                              <a:extLst>
                                <a:ext uri="{FF2B5EF4-FFF2-40B4-BE49-F238E27FC236}">
                                  <a16:creationId xmlns:a16="http://schemas.microsoft.com/office/drawing/2014/main" id="{D882B139-EBCB-6ED5-ECF4-9FB263AE77B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46750" y="2669147"/>
                              <a:ext cx="1963930" cy="19270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128" name="Picture 4">
                            <a:extLst>
                              <a:ext uri="{FF2B5EF4-FFF2-40B4-BE49-F238E27FC236}">
                                <a16:creationId xmlns:a16="http://schemas.microsoft.com/office/drawing/2014/main" id="{87002B18-5E3F-32BB-3E80-21304277AF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8">
                                    <a14:imgEffect>
                                      <a14:brightnessContrast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658" t="8297" r="8326" b="8688"/>
                          <a:stretch/>
                        </p:blipFill>
                        <p:spPr bwMode="auto">
                          <a:xfrm>
                            <a:off x="1827364" y="2885672"/>
                            <a:ext cx="1494000" cy="1494000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sp>
                      <p:nvSpPr>
                        <p:cNvPr id="45" name="직사각형 44">
                          <a:extLst>
                            <a:ext uri="{FF2B5EF4-FFF2-40B4-BE49-F238E27FC236}">
                              <a16:creationId xmlns:a16="http://schemas.microsoft.com/office/drawing/2014/main" id="{4079AF3B-B43D-0124-49DA-0FB1557099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5522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Slot_L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6" name="직사각형 45">
                          <a:extLst>
                            <a:ext uri="{FF2B5EF4-FFF2-40B4-BE49-F238E27FC236}">
                              <a16:creationId xmlns:a16="http://schemas.microsoft.com/office/drawing/2014/main" id="{925B053E-F2AB-D076-E537-C2F0D51916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27325" y="4737588"/>
                          <a:ext cx="626143" cy="503713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  <a:alpha val="95000"/>
                          </a:schemeClr>
                        </a:solidFill>
                        <a:ln w="6350">
                          <a:solidFill>
                            <a:srgbClr val="D4CFC5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Slot_M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50" name="직사각형 49">
                          <a:extLst>
                            <a:ext uri="{FF2B5EF4-FFF2-40B4-BE49-F238E27FC236}">
                              <a16:creationId xmlns:a16="http://schemas.microsoft.com/office/drawing/2014/main" id="{9C819976-03E6-1527-7DC4-C69324738B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05874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Slot_R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35" name="직선 연결선 34">
                        <a:extLst>
                          <a:ext uri="{FF2B5EF4-FFF2-40B4-BE49-F238E27FC236}">
                            <a16:creationId xmlns:a16="http://schemas.microsoft.com/office/drawing/2014/main" id="{A0E272EE-54C7-0FF4-5FB1-14AA39E585EE}"/>
                          </a:ext>
                        </a:extLst>
                      </p:cNvPr>
                      <p:cNvCxnSpPr>
                        <a:cxnSpLocks/>
                        <a:endCxn id="128" idx="4"/>
                      </p:cNvCxnSpPr>
                      <p:nvPr/>
                    </p:nvCxnSpPr>
                    <p:spPr>
                      <a:xfrm>
                        <a:off x="2631393" y="5270369"/>
                        <a:ext cx="0" cy="622507"/>
                      </a:xfrm>
                      <a:prstGeom prst="line">
                        <a:avLst/>
                      </a:prstGeom>
                      <a:ln w="1270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연결선 37">
                        <a:extLst>
                          <a:ext uri="{FF2B5EF4-FFF2-40B4-BE49-F238E27FC236}">
                            <a16:creationId xmlns:a16="http://schemas.microsoft.com/office/drawing/2014/main" id="{37971206-AE61-4B10-0429-8AEAA6CD747B}"/>
                          </a:ext>
                        </a:extLst>
                      </p:cNvPr>
                      <p:cNvCxnSpPr>
                        <a:cxnSpLocks/>
                        <a:stCxn id="128" idx="2"/>
                        <a:endCxn id="128" idx="6"/>
                      </p:cNvCxnSpPr>
                      <p:nvPr/>
                    </p:nvCxnSpPr>
                    <p:spPr>
                      <a:xfrm>
                        <a:off x="2008886" y="5270371"/>
                        <a:ext cx="1245012" cy="0"/>
                      </a:xfrm>
                      <a:prstGeom prst="line">
                        <a:avLst/>
                      </a:prstGeom>
                      <a:ln w="1905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6" name="그룹 185">
                      <a:extLst>
                        <a:ext uri="{FF2B5EF4-FFF2-40B4-BE49-F238E27FC236}">
                          <a16:creationId xmlns:a16="http://schemas.microsoft.com/office/drawing/2014/main" id="{02C82EE1-7CD3-53B2-FE69-3ED2C91905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13325" y="5287298"/>
                      <a:ext cx="584504" cy="161794"/>
                      <a:chOff x="3306337" y="5308087"/>
                      <a:chExt cx="584504" cy="161794"/>
                    </a:xfrm>
                  </p:grpSpPr>
                  <p:sp>
                    <p:nvSpPr>
                      <p:cNvPr id="181" name="별: 꼭짓점 4개 180">
                        <a:extLst>
                          <a:ext uri="{FF2B5EF4-FFF2-40B4-BE49-F238E27FC236}">
                            <a16:creationId xmlns:a16="http://schemas.microsoft.com/office/drawing/2014/main" id="{AA3E7D5C-D4E7-27AC-3307-EBDC06029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17692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1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2" name="별: 꼭짓점 4개 181">
                        <a:extLst>
                          <a:ext uri="{FF2B5EF4-FFF2-40B4-BE49-F238E27FC236}">
                            <a16:creationId xmlns:a16="http://schemas.microsoft.com/office/drawing/2014/main" id="{EB45136D-2718-AFB9-91A7-B399F9282C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0633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rgbClr val="760000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3" name="별: 꼭짓점 4개 182">
                        <a:extLst>
                          <a:ext uri="{FF2B5EF4-FFF2-40B4-BE49-F238E27FC236}">
                            <a16:creationId xmlns:a16="http://schemas.microsoft.com/office/drawing/2014/main" id="{747F4A44-5925-0484-0C65-F0C13D4967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2904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3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976F6F3-0A63-1D38-0F69-B0BF4906D3F8}"/>
                </a:ext>
              </a:extLst>
            </p:cNvPr>
            <p:cNvGrpSpPr/>
            <p:nvPr/>
          </p:nvGrpSpPr>
          <p:grpSpPr>
            <a:xfrm>
              <a:off x="1450975" y="1371652"/>
              <a:ext cx="4641488" cy="231923"/>
              <a:chOff x="1460890" y="1092616"/>
              <a:chExt cx="4641488" cy="231923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F14F4E1-D7E0-494C-893B-962F29884646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점성술로 우주의 원리를 이해하는 컨셉에 집중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별의 인도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ECC4A934-FEEE-F839-6ACC-28186260C410}"/>
                  </a:ext>
                </a:extLst>
              </p:cNvPr>
              <p:cNvCxnSpPr>
                <a:cxnSpLocks/>
                <a:stCxn id="87" idx="2"/>
              </p:cNvCxnSpPr>
              <p:nvPr/>
            </p:nvCxnSpPr>
            <p:spPr>
              <a:xfrm>
                <a:off x="1745992" y="1324539"/>
                <a:ext cx="4356386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FB07676-999D-E7EA-66FA-7CD939146D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91AB08A-8724-24F8-E3F4-8E437D24C675}"/>
              </a:ext>
            </a:extLst>
          </p:cNvPr>
          <p:cNvGrpSpPr/>
          <p:nvPr/>
        </p:nvGrpSpPr>
        <p:grpSpPr>
          <a:xfrm>
            <a:off x="6689574" y="1647649"/>
            <a:ext cx="4658220" cy="4890646"/>
            <a:chOff x="6689574" y="1371652"/>
            <a:chExt cx="4658220" cy="4890646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64E8583-BD9E-A290-9824-25BBEEA2CADC}"/>
                </a:ext>
              </a:extLst>
            </p:cNvPr>
            <p:cNvGrpSpPr/>
            <p:nvPr/>
          </p:nvGrpSpPr>
          <p:grpSpPr>
            <a:xfrm>
              <a:off x="6689574" y="1603029"/>
              <a:ext cx="4658220" cy="4659269"/>
              <a:chOff x="6683997" y="1603029"/>
              <a:chExt cx="4658220" cy="465926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AA8F8D5-923D-80C0-96CF-D0A26A6295EF}"/>
                  </a:ext>
                </a:extLst>
              </p:cNvPr>
              <p:cNvSpPr/>
              <p:nvPr/>
            </p:nvSpPr>
            <p:spPr>
              <a:xfrm>
                <a:off x="6689574" y="1603030"/>
                <a:ext cx="4647066" cy="465926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D979B61-C46A-0772-C89C-58754234D5E2}"/>
                  </a:ext>
                </a:extLst>
              </p:cNvPr>
              <p:cNvGrpSpPr/>
              <p:nvPr/>
            </p:nvGrpSpPr>
            <p:grpSpPr>
              <a:xfrm>
                <a:off x="6683997" y="1603029"/>
                <a:ext cx="4658220" cy="313023"/>
                <a:chOff x="6425572" y="3401740"/>
                <a:chExt cx="4658220" cy="313023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2D5CB23B-2F76-B101-7E1A-FFE643ED1D2B}"/>
                    </a:ext>
                  </a:extLst>
                </p:cNvPr>
                <p:cNvGrpSpPr/>
                <p:nvPr/>
              </p:nvGrpSpPr>
              <p:grpSpPr>
                <a:xfrm>
                  <a:off x="6425572" y="3401740"/>
                  <a:ext cx="4658220" cy="313023"/>
                  <a:chOff x="1439025" y="1395560"/>
                  <a:chExt cx="4658220" cy="313023"/>
                </a:xfrm>
              </p:grpSpPr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83572966-8447-F6FB-4159-9E5CBB1AE43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58220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16424F6-C6DE-D293-340B-4FFB2C4FF9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05278" y="1436655"/>
                    <a:ext cx="392575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인공 별을 활용한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자유로운 포지션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콤보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끊임없이 적을 몰아치는 전투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를 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4A32A5AE-F11F-4A6F-1F42-1FE536252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25572" y="3714763"/>
                  <a:ext cx="465264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745B0D79-4FA7-04DD-4ACE-ADA6101875D6}"/>
                  </a:ext>
                </a:extLst>
              </p:cNvPr>
              <p:cNvGrpSpPr/>
              <p:nvPr/>
            </p:nvGrpSpPr>
            <p:grpSpPr>
              <a:xfrm>
                <a:off x="6831381" y="2036626"/>
                <a:ext cx="4363453" cy="664284"/>
                <a:chOff x="1604527" y="2036626"/>
                <a:chExt cx="4363453" cy="664284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34FC298-26E6-823F-8506-90AFD9A4C36D}"/>
                    </a:ext>
                  </a:extLst>
                </p:cNvPr>
                <p:cNvSpPr txBox="1"/>
                <p:nvPr/>
              </p:nvSpPr>
              <p:spPr>
                <a:xfrm>
                  <a:off x="1604527" y="2267458"/>
                  <a:ext cx="4363453" cy="43345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marL="171450"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 진입할 수 없게 되지만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현상 스킬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대신 시전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별을 형성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별의 속도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캐릭터의 속도에 비례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74E9E40-7641-B10B-633A-1AF30D0A99C6}"/>
                    </a:ext>
                  </a:extLst>
                </p:cNvPr>
                <p:cNvSpPr txBox="1"/>
                <p:nvPr/>
              </p:nvSpPr>
              <p:spPr>
                <a:xfrm>
                  <a:off x="1604527" y="2036626"/>
                  <a:ext cx="137217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노드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조율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습득 시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686FADFE-D221-09D3-0646-30B45BAF96C4}"/>
                  </a:ext>
                </a:extLst>
              </p:cNvPr>
              <p:cNvGrpSpPr/>
              <p:nvPr/>
            </p:nvGrpSpPr>
            <p:grpSpPr>
              <a:xfrm>
                <a:off x="6831381" y="2965797"/>
                <a:ext cx="4363453" cy="866904"/>
                <a:chOff x="1604527" y="2712306"/>
                <a:chExt cx="4363453" cy="866904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CD152C6-8E56-B64E-E85C-C2940C210201}"/>
                    </a:ext>
                  </a:extLst>
                </p:cNvPr>
                <p:cNvSpPr txBox="1"/>
                <p:nvPr/>
              </p:nvSpPr>
              <p:spPr>
                <a:xfrm>
                  <a:off x="1604527" y="2943138"/>
                  <a:ext cx="4363453" cy="63607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인공 별이 스킬을 대신 시전하는 동안 다른 행동을 하며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속도감 있는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높여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빠르게 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현상 스킬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콤보 형식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사용하여 타격감을 더욱 높일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AD6055-2345-DF1D-32D9-FA8EEB6E5BB0}"/>
                    </a:ext>
                  </a:extLst>
                </p:cNvPr>
                <p:cNvSpPr txBox="1"/>
                <p:nvPr/>
              </p:nvSpPr>
              <p:spPr>
                <a:xfrm>
                  <a:off x="1604527" y="2712306"/>
                  <a:ext cx="23307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조율과 연계형 노드들을 습득한 아스트로맨서는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D23ACDB5-14B9-C489-34B4-BAFD506278A5}"/>
                  </a:ext>
                </a:extLst>
              </p:cNvPr>
              <p:cNvGrpSpPr/>
              <p:nvPr/>
            </p:nvGrpSpPr>
            <p:grpSpPr>
              <a:xfrm>
                <a:off x="7042189" y="3971032"/>
                <a:ext cx="3941837" cy="2174347"/>
                <a:chOff x="6985439" y="3971032"/>
                <a:chExt cx="3941837" cy="2174347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125C2431-AF60-B4F1-2586-50B19592F91B}"/>
                    </a:ext>
                  </a:extLst>
                </p:cNvPr>
                <p:cNvGrpSpPr/>
                <p:nvPr/>
              </p:nvGrpSpPr>
              <p:grpSpPr>
                <a:xfrm>
                  <a:off x="6985439" y="3971032"/>
                  <a:ext cx="1521153" cy="2025589"/>
                  <a:chOff x="6985439" y="3971032"/>
                  <a:chExt cx="1521153" cy="2025589"/>
                </a:xfrm>
              </p:grpSpPr>
              <p:pic>
                <p:nvPicPr>
                  <p:cNvPr id="16" name="그림 15" descr="의류, 덮개, 의상 디자인, 코스튬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246EA918-DF54-AAEC-5DDA-EE05116FA5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8675"/>
                  <a:stretch/>
                </p:blipFill>
                <p:spPr>
                  <a:xfrm>
                    <a:off x="6985439" y="3971032"/>
                    <a:ext cx="1521153" cy="1808757"/>
                  </a:xfrm>
                  <a:prstGeom prst="rect">
                    <a:avLst/>
                  </a:prstGeom>
                </p:spPr>
              </p:pic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AB30FB81-BD52-8C18-070D-3A7C6CE110D9}"/>
                      </a:ext>
                    </a:extLst>
                  </p:cNvPr>
                  <p:cNvSpPr txBox="1"/>
                  <p:nvPr/>
                </p:nvSpPr>
                <p:spPr>
                  <a:xfrm>
                    <a:off x="7360700" y="5781177"/>
                    <a:ext cx="81592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형성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A19E9402-6749-231A-F73B-D3449140801B}"/>
                    </a:ext>
                  </a:extLst>
                </p:cNvPr>
                <p:cNvGrpSpPr/>
                <p:nvPr/>
              </p:nvGrpSpPr>
              <p:grpSpPr>
                <a:xfrm>
                  <a:off x="9300229" y="4272713"/>
                  <a:ext cx="1627047" cy="1872666"/>
                  <a:chOff x="9300229" y="4272713"/>
                  <a:chExt cx="1627047" cy="1872666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3B3EBD0B-FD78-B414-880A-766FE2B5D98F}"/>
                      </a:ext>
                    </a:extLst>
                  </p:cNvPr>
                  <p:cNvGrpSpPr/>
                  <p:nvPr/>
                </p:nvGrpSpPr>
                <p:grpSpPr>
                  <a:xfrm>
                    <a:off x="9377990" y="4272713"/>
                    <a:ext cx="1471525" cy="1507076"/>
                    <a:chOff x="3416825" y="3557258"/>
                    <a:chExt cx="2419561" cy="2478016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E0EE84E-2434-73E0-D829-D5E3C5E767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6825" y="3557258"/>
                      <a:ext cx="2419561" cy="2478016"/>
                      <a:chOff x="3416825" y="3557258"/>
                      <a:chExt cx="2419561" cy="2478016"/>
                    </a:xfrm>
                  </p:grpSpPr>
                  <p:pic>
                    <p:nvPicPr>
                      <p:cNvPr id="118" name="Picture 8">
                        <a:extLst>
                          <a:ext uri="{FF2B5EF4-FFF2-40B4-BE49-F238E27FC236}">
                            <a16:creationId xmlns:a16="http://schemas.microsoft.com/office/drawing/2014/main" id="{BE8EBE74-4EC1-3B0C-8F86-8C7A087B34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4456647" y="3557258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9" name="Picture 8">
                        <a:extLst>
                          <a:ext uri="{FF2B5EF4-FFF2-40B4-BE49-F238E27FC236}">
                            <a16:creationId xmlns:a16="http://schemas.microsoft.com/office/drawing/2014/main" id="{83B48E41-B77C-F668-5C82-161D98B114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5513052" y="435162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0" name="Picture 8">
                        <a:extLst>
                          <a:ext uri="{FF2B5EF4-FFF2-40B4-BE49-F238E27FC236}">
                            <a16:creationId xmlns:a16="http://schemas.microsoft.com/office/drawing/2014/main" id="{5060E89B-F766-8A3C-3544-20973938A6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3416825" y="435162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1" name="Picture 8">
                        <a:extLst>
                          <a:ext uri="{FF2B5EF4-FFF2-40B4-BE49-F238E27FC236}">
                            <a16:creationId xmlns:a16="http://schemas.microsoft.com/office/drawing/2014/main" id="{CFC49E51-5813-2985-C6B4-AB20DE681F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3833807" y="560395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2" name="Picture 8">
                        <a:extLst>
                          <a:ext uri="{FF2B5EF4-FFF2-40B4-BE49-F238E27FC236}">
                            <a16:creationId xmlns:a16="http://schemas.microsoft.com/office/drawing/2014/main" id="{52C66CE5-C319-1657-7EE8-04D18C0795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5125317" y="5614239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D574B66A-79EE-F901-3FB4-975AD8AEDD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92556" y="4584732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6" name="직선 화살표 연결선 115">
                        <a:extLst>
                          <a:ext uri="{FF2B5EF4-FFF2-40B4-BE49-F238E27FC236}">
                            <a16:creationId xmlns:a16="http://schemas.microsoft.com/office/drawing/2014/main" id="{0A015842-1A4C-55E6-7F8A-4121B169898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직선 화살표 연결선 116">
                        <a:extLst>
                          <a:ext uri="{FF2B5EF4-FFF2-40B4-BE49-F238E27FC236}">
                            <a16:creationId xmlns:a16="http://schemas.microsoft.com/office/drawing/2014/main" id="{6F2228B7-D198-AF77-AD87-0C39534AEF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1" name="그룹 70">
                      <a:extLst>
                        <a:ext uri="{FF2B5EF4-FFF2-40B4-BE49-F238E27FC236}">
                          <a16:creationId xmlns:a16="http://schemas.microsoft.com/office/drawing/2014/main" id="{9348FE1F-6174-71C2-B3F4-9F63B962CBA1}"/>
                        </a:ext>
                      </a:extLst>
                    </p:cNvPr>
                    <p:cNvGrpSpPr/>
                    <p:nvPr/>
                  </p:nvGrpSpPr>
                  <p:grpSpPr>
                    <a:xfrm rot="8727261">
                      <a:off x="3947129" y="5123990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4" name="직선 화살표 연결선 113">
                        <a:extLst>
                          <a:ext uri="{FF2B5EF4-FFF2-40B4-BE49-F238E27FC236}">
                            <a16:creationId xmlns:a16="http://schemas.microsoft.com/office/drawing/2014/main" id="{68163F94-5EAB-48B1-5697-C5CC4EFD67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5" name="직선 화살표 연결선 114">
                        <a:extLst>
                          <a:ext uri="{FF2B5EF4-FFF2-40B4-BE49-F238E27FC236}">
                            <a16:creationId xmlns:a16="http://schemas.microsoft.com/office/drawing/2014/main" id="{CD7DC930-0378-2444-2930-59F099E20D1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6" name="그룹 75">
                      <a:extLst>
                        <a:ext uri="{FF2B5EF4-FFF2-40B4-BE49-F238E27FC236}">
                          <a16:creationId xmlns:a16="http://schemas.microsoft.com/office/drawing/2014/main" id="{761EB2C5-DA10-35D9-6C54-6E076539836F}"/>
                        </a:ext>
                      </a:extLst>
                    </p:cNvPr>
                    <p:cNvGrpSpPr/>
                    <p:nvPr/>
                  </p:nvGrpSpPr>
                  <p:grpSpPr>
                    <a:xfrm rot="17100000">
                      <a:off x="3299535" y="4889858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2" name="직선 화살표 연결선 111">
                        <a:extLst>
                          <a:ext uri="{FF2B5EF4-FFF2-40B4-BE49-F238E27FC236}">
                            <a16:creationId xmlns:a16="http://schemas.microsoft.com/office/drawing/2014/main" id="{AB3D232F-F350-C2AA-9E75-735F1F26F06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" name="직선 화살표 연결선 112">
                        <a:extLst>
                          <a:ext uri="{FF2B5EF4-FFF2-40B4-BE49-F238E27FC236}">
                            <a16:creationId xmlns:a16="http://schemas.microsoft.com/office/drawing/2014/main" id="{EDA56EAF-2084-A7C7-1A62-6D3780522C1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0" name="그룹 79">
                      <a:extLst>
                        <a:ext uri="{FF2B5EF4-FFF2-40B4-BE49-F238E27FC236}">
                          <a16:creationId xmlns:a16="http://schemas.microsoft.com/office/drawing/2014/main" id="{5721D887-695C-6B54-B65C-40BF49ED5556}"/>
                        </a:ext>
                      </a:extLst>
                    </p:cNvPr>
                    <p:cNvGrpSpPr/>
                    <p:nvPr/>
                  </p:nvGrpSpPr>
                  <p:grpSpPr>
                    <a:xfrm rot="4320000">
                      <a:off x="4008396" y="4702939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01" name="직선 화살표 연결선 100">
                        <a:extLst>
                          <a:ext uri="{FF2B5EF4-FFF2-40B4-BE49-F238E27FC236}">
                            <a16:creationId xmlns:a16="http://schemas.microsoft.com/office/drawing/2014/main" id="{C0E6B5E8-7E40-3F0A-3CC6-F0833D1B07D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C1FD75D8-9FD1-DD2B-429C-FFD5F961477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FE460C9B-54C3-5C78-2048-B61214829B1E}"/>
                        </a:ext>
                      </a:extLst>
                    </p:cNvPr>
                    <p:cNvGrpSpPr/>
                    <p:nvPr/>
                  </p:nvGrpSpPr>
                  <p:grpSpPr>
                    <a:xfrm rot="12960000">
                      <a:off x="3590831" y="5299460"/>
                      <a:ext cx="1876993" cy="1"/>
                      <a:chOff x="3592556" y="4584731"/>
                      <a:chExt cx="1876993" cy="1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83" name="직선 화살표 연결선 82">
                        <a:extLst>
                          <a:ext uri="{FF2B5EF4-FFF2-40B4-BE49-F238E27FC236}">
                            <a16:creationId xmlns:a16="http://schemas.microsoft.com/office/drawing/2014/main" id="{5CD639B6-4395-A7C1-D334-E39D4E895E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직선 화살표 연결선 83">
                        <a:extLst>
                          <a:ext uri="{FF2B5EF4-FFF2-40B4-BE49-F238E27FC236}">
                            <a16:creationId xmlns:a16="http://schemas.microsoft.com/office/drawing/2014/main" id="{20AE7077-53F4-FA30-AF1A-8C1A8BCEABB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54F2F25A-9EE8-50CB-E345-EC7076035A40}"/>
                      </a:ext>
                    </a:extLst>
                  </p:cNvPr>
                  <p:cNvSpPr txBox="1"/>
                  <p:nvPr/>
                </p:nvSpPr>
                <p:spPr>
                  <a:xfrm>
                    <a:off x="9300229" y="5781177"/>
                    <a:ext cx="1627047" cy="36420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스킬 시전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>
                      <a:spcAft>
                        <a:spcPts val="200"/>
                      </a:spcAft>
                    </a:pP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별에서 사슬이 튀어나와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형성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6B2C397-BFA4-0EDE-6E18-B6D314A26E14}"/>
                </a:ext>
              </a:extLst>
            </p:cNvPr>
            <p:cNvGrpSpPr/>
            <p:nvPr/>
          </p:nvGrpSpPr>
          <p:grpSpPr>
            <a:xfrm>
              <a:off x="6689574" y="1371652"/>
              <a:ext cx="4647066" cy="231923"/>
              <a:chOff x="1460890" y="1092616"/>
              <a:chExt cx="4647066" cy="23192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821DFB-2620-AA16-BF5B-086B81BDDB75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연금술로 우주의 현상을 구현하는 컨셉에 집중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천체 조율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0541704-5866-A8ED-8D71-D5C8C03BE2A9}"/>
                  </a:ext>
                </a:extLst>
              </p:cNvPr>
              <p:cNvCxnSpPr>
                <a:cxnSpLocks/>
                <a:stCxn id="32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8385605-F0FE-78E2-5883-ADCF8DC387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173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00D1A-AF74-E895-5A74-0D065B48E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59BE50F-052E-639D-14BE-2E5620ED1B7B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735A64B-78FC-A828-3FBE-BBEF5227484C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B19937-5103-2821-F0FC-63DBA5E757B3}"/>
                </a:ext>
              </a:extLst>
            </p:cNvPr>
            <p:cNvSpPr txBox="1"/>
            <p:nvPr/>
          </p:nvSpPr>
          <p:spPr>
            <a:xfrm>
              <a:off x="1637797" y="708257"/>
              <a:ext cx="86879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노드 별 특징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2F2023CE-871D-F2D2-7ACA-6DC30D67FEE7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DF9E199-44C1-FE11-4C67-00E166589135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06FBE295-9F5A-BC87-A761-F94C772169F3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172E9066-34B4-C493-8AD0-0A6CBA4E5D9E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0BC7764-21CF-6ED0-0334-20A5C0C18E0F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B0413ED-545B-6085-BB15-31A80423FBDE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CCB0C256-D27B-D92A-2497-BAADC3A034C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023110" cy="161583"/>
                <a:chOff x="1700548" y="661219"/>
                <a:chExt cx="7023110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78E2F6E-989D-D206-6AE0-15CF8E74239C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702311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클래스의 기본 컨셉을 살리면서 두 노드가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클래스의 컨셉을 강조하는 방식에 차이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각각의 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특징이 두드러지도록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FC7C5CD-90A2-20C8-CCD1-71C67C572D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41470FCE-82D8-CDCE-ED6E-ADC3F6286826}"/>
              </a:ext>
            </a:extLst>
          </p:cNvPr>
          <p:cNvSpPr txBox="1"/>
          <p:nvPr/>
        </p:nvSpPr>
        <p:spPr>
          <a:xfrm>
            <a:off x="1450975" y="1126238"/>
            <a:ext cx="454772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노드인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토대로 구성됩니다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437E803-3596-FC10-40D8-23D03E5AEFCD}"/>
              </a:ext>
            </a:extLst>
          </p:cNvPr>
          <p:cNvGrpSpPr/>
          <p:nvPr/>
        </p:nvGrpSpPr>
        <p:grpSpPr>
          <a:xfrm>
            <a:off x="7282637" y="2689143"/>
            <a:ext cx="2892646" cy="123111"/>
            <a:chOff x="7156941" y="1911346"/>
            <a:chExt cx="2892646" cy="1231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AE89D8-2D7D-B7A6-C84E-A293DF5EA426}"/>
                </a:ext>
              </a:extLst>
            </p:cNvPr>
            <p:cNvSpPr txBox="1"/>
            <p:nvPr/>
          </p:nvSpPr>
          <p:spPr>
            <a:xfrm>
              <a:off x="7156941" y="1911346"/>
              <a:ext cx="1479572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공격 속도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=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별의 스킬 시전 속도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2C6EBB-7AD3-125E-CE90-138D7592C822}"/>
                </a:ext>
              </a:extLst>
            </p:cNvPr>
            <p:cNvSpPr txBox="1"/>
            <p:nvPr/>
          </p:nvSpPr>
          <p:spPr>
            <a:xfrm>
              <a:off x="8771993" y="1911346"/>
              <a:ext cx="1277594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이동 속도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=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별의 회수 속도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24A932-97AE-1613-BB89-86250313A523}"/>
              </a:ext>
            </a:extLst>
          </p:cNvPr>
          <p:cNvSpPr/>
          <p:nvPr/>
        </p:nvSpPr>
        <p:spPr>
          <a:xfrm>
            <a:off x="1450975" y="1879027"/>
            <a:ext cx="4647066" cy="4659267"/>
          </a:xfrm>
          <a:prstGeom prst="rect">
            <a:avLst/>
          </a:prstGeom>
          <a:solidFill>
            <a:srgbClr val="1C1E22"/>
          </a:solidFill>
          <a:ln w="12700">
            <a:solidFill>
              <a:srgbClr val="1C1E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A4C401A-AEF4-ECD4-9333-BD471AAC1AA3}"/>
              </a:ext>
            </a:extLst>
          </p:cNvPr>
          <p:cNvGrpSpPr/>
          <p:nvPr/>
        </p:nvGrpSpPr>
        <p:grpSpPr>
          <a:xfrm>
            <a:off x="1450975" y="1879027"/>
            <a:ext cx="4647064" cy="388800"/>
            <a:chOff x="1439025" y="1395560"/>
            <a:chExt cx="4647064" cy="388800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3FB4CCF-CFE4-5498-05F4-11A82A411E2B}"/>
                </a:ext>
              </a:extLst>
            </p:cNvPr>
            <p:cNvSpPr/>
            <p:nvPr/>
          </p:nvSpPr>
          <p:spPr>
            <a:xfrm>
              <a:off x="1439025" y="1395560"/>
              <a:ext cx="4647064" cy="3888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F54BFB5-219C-5786-DAB5-03CD911D5A49}"/>
                </a:ext>
              </a:extLst>
            </p:cNvPr>
            <p:cNvSpPr txBox="1"/>
            <p:nvPr/>
          </p:nvSpPr>
          <p:spPr>
            <a:xfrm>
              <a:off x="2091426" y="1474544"/>
              <a:ext cx="3342262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스킬과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아이덴티티를 </a:t>
              </a:r>
              <a:r>
                <a:rPr lang="ko-KR" altLang="en-US" sz="900" dirty="0">
                  <a:solidFill>
                    <a:srgbClr val="E87EF6"/>
                  </a:solidFill>
                  <a:effectLst>
                    <a:glow rad="127000">
                      <a:schemeClr val="tx1">
                        <a:lumMod val="85000"/>
                        <a:lumOff val="1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상황에 따라 다르게 운용</a:t>
              </a:r>
              <a:r>
                <a:rPr lang="ko-KR" altLang="en-US" sz="9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하며 </a:t>
              </a:r>
              <a:r>
                <a:rPr lang="ko-KR" altLang="en-US" sz="900" dirty="0">
                  <a:solidFill>
                    <a:srgbClr val="E87EF6"/>
                  </a:solidFill>
                  <a:effectLst>
                    <a:glow rad="127000">
                      <a:schemeClr val="tx1">
                        <a:lumMod val="85000"/>
                        <a:lumOff val="1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전략적인 전투</a:t>
              </a:r>
              <a:r>
                <a:rPr lang="ko-KR" altLang="en-US" sz="9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97D9275-CA86-331D-CD95-AEDA3838C02D}"/>
              </a:ext>
            </a:extLst>
          </p:cNvPr>
          <p:cNvGrpSpPr/>
          <p:nvPr/>
        </p:nvGrpSpPr>
        <p:grpSpPr>
          <a:xfrm>
            <a:off x="1592782" y="2419231"/>
            <a:ext cx="4363453" cy="633506"/>
            <a:chOff x="1604527" y="2036626"/>
            <a:chExt cx="4363453" cy="633506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43EC95D-8663-7AC8-6E0A-2494AB9A78A4}"/>
                </a:ext>
              </a:extLst>
            </p:cNvPr>
            <p:cNvSpPr txBox="1"/>
            <p:nvPr/>
          </p:nvSpPr>
          <p:spPr>
            <a:xfrm>
              <a:off x="1604527" y="2267458"/>
              <a:ext cx="4363453" cy="402674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기록할 수 있는 양상이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증가하고 </a:t>
              </a:r>
              <a:r>
                <a:rPr lang="en-US" altLang="ko-KR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스킬</a:t>
              </a:r>
              <a:r>
                <a:rPr lang="en-US" altLang="ko-KR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 기록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있게 됩니다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메인 슬롯에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사용할 수 있는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스킬이 달라집니다</a:t>
              </a:r>
              <a:r>
                <a:rPr lang="en-US" altLang="ko-KR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3CC12C-1F87-1924-0CDB-261A4C10F1CB}"/>
                </a:ext>
              </a:extLst>
            </p:cNvPr>
            <p:cNvSpPr txBox="1"/>
            <p:nvPr/>
          </p:nvSpPr>
          <p:spPr>
            <a:xfrm>
              <a:off x="1604527" y="2036626"/>
              <a:ext cx="1218282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티어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노드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습득 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A0C8D72-0AAA-1D22-7A1A-2F375A97DD49}"/>
              </a:ext>
            </a:extLst>
          </p:cNvPr>
          <p:cNvGrpSpPr/>
          <p:nvPr/>
        </p:nvGrpSpPr>
        <p:grpSpPr>
          <a:xfrm>
            <a:off x="1592782" y="3348402"/>
            <a:ext cx="4363453" cy="820737"/>
            <a:chOff x="1604527" y="2712306"/>
            <a:chExt cx="4363453" cy="82073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B30EB6-2C95-EAC1-6E6F-50093D61EF0C}"/>
                </a:ext>
              </a:extLst>
            </p:cNvPr>
            <p:cNvSpPr txBox="1"/>
            <p:nvPr/>
          </p:nvSpPr>
          <p:spPr>
            <a:xfrm>
              <a:off x="1604527" y="2943138"/>
              <a:ext cx="4363453" cy="589905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상황에 맞게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효과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활용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하며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전략적인 전투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할 수 있습니다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높여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더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자주 활용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채용하는 스킬에 따라 아이덴티티의 활용 방법이 달라집니다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3AAE24-9913-B88E-7402-582054668C04}"/>
                </a:ext>
              </a:extLst>
            </p:cNvPr>
            <p:cNvSpPr txBox="1"/>
            <p:nvPr/>
          </p:nvSpPr>
          <p:spPr>
            <a:xfrm>
              <a:off x="1604527" y="2712306"/>
              <a:ext cx="2067874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인도와 연계형 노드들을 습득한 아스트로맨서는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C81E916-A344-1FEF-4FD7-48B9AA406EC0}"/>
              </a:ext>
            </a:extLst>
          </p:cNvPr>
          <p:cNvGrpSpPr/>
          <p:nvPr/>
        </p:nvGrpSpPr>
        <p:grpSpPr>
          <a:xfrm>
            <a:off x="1851757" y="4622968"/>
            <a:ext cx="3754884" cy="1767631"/>
            <a:chOff x="1812927" y="4346971"/>
            <a:chExt cx="3754884" cy="176763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46691617-C998-CE4D-67BA-AE87BEC79552}"/>
                </a:ext>
              </a:extLst>
            </p:cNvPr>
            <p:cNvGrpSpPr/>
            <p:nvPr/>
          </p:nvGrpSpPr>
          <p:grpSpPr>
            <a:xfrm>
              <a:off x="4122155" y="4397105"/>
              <a:ext cx="1445656" cy="1584127"/>
              <a:chOff x="4122155" y="4397105"/>
              <a:chExt cx="1445656" cy="1584127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3A4EAF-6455-8077-35EA-F493C4F5E9B5}"/>
                  </a:ext>
                </a:extLst>
              </p:cNvPr>
              <p:cNvSpPr txBox="1"/>
              <p:nvPr/>
            </p:nvSpPr>
            <p:spPr>
              <a:xfrm>
                <a:off x="4461865" y="5781177"/>
                <a:ext cx="766235" cy="200055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클러스터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 분리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81493A33-E371-F8B3-5E1F-273C506CEA7A}"/>
                  </a:ext>
                </a:extLst>
              </p:cNvPr>
              <p:cNvGrpSpPr/>
              <p:nvPr/>
            </p:nvGrpSpPr>
            <p:grpSpPr>
              <a:xfrm>
                <a:off x="4122155" y="4397105"/>
                <a:ext cx="1445656" cy="1382684"/>
                <a:chOff x="4544656" y="4728148"/>
                <a:chExt cx="1291650" cy="1235386"/>
              </a:xfrm>
            </p:grpSpPr>
            <p:grpSp>
              <p:nvGrpSpPr>
                <p:cNvPr id="173" name="그룹 172">
                  <a:extLst>
                    <a:ext uri="{FF2B5EF4-FFF2-40B4-BE49-F238E27FC236}">
                      <a16:creationId xmlns:a16="http://schemas.microsoft.com/office/drawing/2014/main" id="{B36A73F3-682D-7FCE-6447-C3287E6079DF}"/>
                    </a:ext>
                  </a:extLst>
                </p:cNvPr>
                <p:cNvGrpSpPr/>
                <p:nvPr/>
              </p:nvGrpSpPr>
              <p:grpSpPr>
                <a:xfrm>
                  <a:off x="4544656" y="5160487"/>
                  <a:ext cx="370707" cy="370708"/>
                  <a:chOff x="4589673" y="5160487"/>
                  <a:chExt cx="370707" cy="370708"/>
                </a:xfrm>
              </p:grpSpPr>
              <p:grpSp>
                <p:nvGrpSpPr>
                  <p:cNvPr id="65" name="그룹 64">
                    <a:extLst>
                      <a:ext uri="{FF2B5EF4-FFF2-40B4-BE49-F238E27FC236}">
                        <a16:creationId xmlns:a16="http://schemas.microsoft.com/office/drawing/2014/main" id="{2D98A0B1-75CA-0787-A9ED-2F8416831AEA}"/>
                      </a:ext>
                    </a:extLst>
                  </p:cNvPr>
                  <p:cNvGrpSpPr/>
                  <p:nvPr/>
                </p:nvGrpSpPr>
                <p:grpSpPr>
                  <a:xfrm>
                    <a:off x="4589673" y="5160487"/>
                    <a:ext cx="370707" cy="370708"/>
                    <a:chOff x="3100561" y="2391424"/>
                    <a:chExt cx="432000" cy="432000"/>
                  </a:xfrm>
                </p:grpSpPr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CB992929-0F3F-B06B-C62A-942B2D9DBB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68" name="그림 67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40DAB7D-A856-030B-15DF-05376253BAB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5DB40C4-1E96-FEAA-5647-B2DD5BA582B2}"/>
                      </a:ext>
                    </a:extLst>
                  </p:cNvPr>
                  <p:cNvSpPr txBox="1"/>
                  <p:nvPr/>
                </p:nvSpPr>
                <p:spPr>
                  <a:xfrm>
                    <a:off x="4621138" y="5291980"/>
                    <a:ext cx="307777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700" dirty="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클러스터</a:t>
                    </a:r>
                    <a:endParaRPr lang="en-US" altLang="ko-KR" sz="700" dirty="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76" name="그룹 175">
                  <a:extLst>
                    <a:ext uri="{FF2B5EF4-FFF2-40B4-BE49-F238E27FC236}">
                      <a16:creationId xmlns:a16="http://schemas.microsoft.com/office/drawing/2014/main" id="{1C27571C-3E5D-DF1C-8E29-68949E85CC3A}"/>
                    </a:ext>
                  </a:extLst>
                </p:cNvPr>
                <p:cNvGrpSpPr/>
                <p:nvPr/>
              </p:nvGrpSpPr>
              <p:grpSpPr>
                <a:xfrm>
                  <a:off x="5308917" y="4728148"/>
                  <a:ext cx="527389" cy="1235386"/>
                  <a:chOff x="5308917" y="4728148"/>
                  <a:chExt cx="527389" cy="1235386"/>
                </a:xfrm>
              </p:grpSpPr>
              <p:grpSp>
                <p:nvGrpSpPr>
                  <p:cNvPr id="175" name="그룹 174">
                    <a:extLst>
                      <a:ext uri="{FF2B5EF4-FFF2-40B4-BE49-F238E27FC236}">
                        <a16:creationId xmlns:a16="http://schemas.microsoft.com/office/drawing/2014/main" id="{37351DA3-53DA-5881-6A45-23ADFC72530B}"/>
                      </a:ext>
                    </a:extLst>
                  </p:cNvPr>
                  <p:cNvGrpSpPr/>
                  <p:nvPr/>
                </p:nvGrpSpPr>
                <p:grpSpPr>
                  <a:xfrm>
                    <a:off x="5308917" y="4728148"/>
                    <a:ext cx="527388" cy="370707"/>
                    <a:chOff x="5308917" y="4728148"/>
                    <a:chExt cx="527388" cy="370707"/>
                  </a:xfrm>
                </p:grpSpPr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F7D6C2C6-8039-037B-4053-7EA1B0939A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7258" y="4728148"/>
                      <a:ext cx="370707" cy="370707"/>
                      <a:chOff x="2778018" y="3738196"/>
                      <a:chExt cx="432000" cy="432000"/>
                    </a:xfrm>
                  </p:grpSpPr>
                  <p:sp>
                    <p:nvSpPr>
                      <p:cNvPr id="61" name="직사각형 60">
                        <a:extLst>
                          <a:ext uri="{FF2B5EF4-FFF2-40B4-BE49-F238E27FC236}">
                            <a16:creationId xmlns:a16="http://schemas.microsoft.com/office/drawing/2014/main" id="{1E8A709D-3EE8-E560-3573-51EC59ACE6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8018" y="3738196"/>
                        <a:ext cx="432000" cy="432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19050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64" name="그림 63" descr="소용돌이, 우주, 대기권 밖, 천체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CB387D8B-0B18-96D8-847B-0480C28C064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1934" b="21934"/>
                      <a:stretch/>
                    </p:blipFill>
                    <p:spPr>
                      <a:xfrm rot="16200000">
                        <a:off x="2788818" y="3748997"/>
                        <a:ext cx="410400" cy="4104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332FE2F8-99B6-90AA-783E-D25E6E1055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08917" y="4859640"/>
                      <a:ext cx="527388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760000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 </a:t>
                      </a:r>
                      <a:r>
                        <a: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760000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760000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도전</a:t>
                      </a:r>
                      <a:endParaRPr lang="en-US" altLang="ko-KR" sz="700" dirty="0">
                        <a:solidFill>
                          <a:schemeClr val="bg1"/>
                        </a:solidFill>
                        <a:effectLst>
                          <a:glow rad="127000">
                            <a:srgbClr val="760000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EAD26D35-EA56-8E27-9D3B-CEFDF733A515}"/>
                      </a:ext>
                    </a:extLst>
                  </p:cNvPr>
                  <p:cNvGrpSpPr/>
                  <p:nvPr/>
                </p:nvGrpSpPr>
                <p:grpSpPr>
                  <a:xfrm>
                    <a:off x="5308917" y="5160487"/>
                    <a:ext cx="527388" cy="370707"/>
                    <a:chOff x="3158713" y="4291769"/>
                    <a:chExt cx="614586" cy="432000"/>
                  </a:xfrm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43076005-8E46-084A-4D06-A8E2B8F751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50005" y="4291769"/>
                      <a:ext cx="432000" cy="432000"/>
                      <a:chOff x="2778018" y="4291769"/>
                      <a:chExt cx="432000" cy="432000"/>
                    </a:xfrm>
                  </p:grpSpPr>
                  <p:sp>
                    <p:nvSpPr>
                      <p:cNvPr id="52" name="직사각형 51">
                        <a:extLst>
                          <a:ext uri="{FF2B5EF4-FFF2-40B4-BE49-F238E27FC236}">
                            <a16:creationId xmlns:a16="http://schemas.microsoft.com/office/drawing/2014/main" id="{511883A1-354E-B6EC-DF0B-774B187D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8018" y="4291769"/>
                        <a:ext cx="432000" cy="432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19050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54" name="그림 53" descr="소용돌이, 우주, 대기권 밖, 천체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422846A9-D5FA-059A-4FDC-95DAFB40128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1934" b="21934"/>
                      <a:stretch/>
                    </p:blipFill>
                    <p:spPr>
                      <a:xfrm rot="16200000">
                        <a:off x="2788818" y="4302570"/>
                        <a:ext cx="410400" cy="4104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026FCAEE-B89B-742C-178C-6D46593E9D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58713" y="4445003"/>
                      <a:ext cx="614586" cy="12553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1">
                                <a:lumMod val="75000"/>
                              </a:schemeClr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 </a:t>
                      </a:r>
                      <a:r>
                        <a: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1">
                                <a:lumMod val="75000"/>
                              </a:schemeClr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1">
                                <a:lumMod val="75000"/>
                              </a:schemeClr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불굴</a:t>
                      </a:r>
                      <a:endParaRPr lang="en-US" altLang="ko-KR" sz="700" dirty="0">
                        <a:solidFill>
                          <a:schemeClr val="bg1"/>
                        </a:solidFill>
                        <a:effectLst>
                          <a:glow rad="127000">
                            <a:schemeClr val="accent1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51AD7838-7ACF-B5B4-D689-6C2B959EE8EB}"/>
                      </a:ext>
                    </a:extLst>
                  </p:cNvPr>
                  <p:cNvGrpSpPr/>
                  <p:nvPr/>
                </p:nvGrpSpPr>
                <p:grpSpPr>
                  <a:xfrm>
                    <a:off x="5308918" y="5592827"/>
                    <a:ext cx="527388" cy="370707"/>
                    <a:chOff x="3341990" y="4837324"/>
                    <a:chExt cx="614586" cy="432000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3FC03B41-A350-A554-9955-5D41F52134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3282" y="4837324"/>
                      <a:ext cx="432000" cy="432000"/>
                      <a:chOff x="2778018" y="4837324"/>
                      <a:chExt cx="432000" cy="432000"/>
                    </a:xfrm>
                  </p:grpSpPr>
                  <p:sp>
                    <p:nvSpPr>
                      <p:cNvPr id="44" name="직사각형 43">
                        <a:extLst>
                          <a:ext uri="{FF2B5EF4-FFF2-40B4-BE49-F238E27FC236}">
                            <a16:creationId xmlns:a16="http://schemas.microsoft.com/office/drawing/2014/main" id="{64DE6C71-B096-19A0-BEFB-CFEE57D586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8018" y="4837324"/>
                        <a:ext cx="432000" cy="432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19050">
                        <a:solidFill>
                          <a:schemeClr val="tx1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47" name="그림 46" descr="소용돌이, 우주, 대기권 밖, 천체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A92B2B69-947D-164F-6C67-1F92A1029FF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1934" b="21934"/>
                      <a:stretch/>
                    </p:blipFill>
                    <p:spPr>
                      <a:xfrm rot="16200000">
                        <a:off x="2788818" y="4848125"/>
                        <a:ext cx="410400" cy="4104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F880ED6C-357C-3770-29A8-42E2DCB465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41990" y="4990558"/>
                      <a:ext cx="614586" cy="12553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spcAft>
                          <a:spcPts val="500"/>
                        </a:spcAft>
                      </a:pP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3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 </a:t>
                      </a:r>
                      <a:r>
                        <a: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3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accent3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적응</a:t>
                      </a:r>
                      <a:endParaRPr lang="en-US" altLang="ko-KR" sz="700" dirty="0">
                        <a:solidFill>
                          <a:schemeClr val="bg1"/>
                        </a:solidFill>
                        <a:effectLst>
                          <a:glow rad="127000">
                            <a:schemeClr val="accent3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36" name="왼쪽 중괄호 35">
                  <a:extLst>
                    <a:ext uri="{FF2B5EF4-FFF2-40B4-BE49-F238E27FC236}">
                      <a16:creationId xmlns:a16="http://schemas.microsoft.com/office/drawing/2014/main" id="{378BDAE7-1F0C-9C4E-1096-A5398B530DB1}"/>
                    </a:ext>
                  </a:extLst>
                </p:cNvPr>
                <p:cNvSpPr/>
                <p:nvPr/>
              </p:nvSpPr>
              <p:spPr>
                <a:xfrm>
                  <a:off x="4948990" y="4934119"/>
                  <a:ext cx="307575" cy="844060"/>
                </a:xfrm>
                <a:prstGeom prst="leftBrace">
                  <a:avLst>
                    <a:gd name="adj1" fmla="val 0"/>
                    <a:gd name="adj2" fmla="val 50000"/>
                  </a:avLst>
                </a:prstGeom>
                <a:ln w="9525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2F7F718-3FF3-C0FC-C686-4AFEA2909F39}"/>
                </a:ext>
              </a:extLst>
            </p:cNvPr>
            <p:cNvGrpSpPr/>
            <p:nvPr/>
          </p:nvGrpSpPr>
          <p:grpSpPr>
            <a:xfrm>
              <a:off x="1812927" y="4346971"/>
              <a:ext cx="1641475" cy="1767631"/>
              <a:chOff x="1812927" y="4346971"/>
              <a:chExt cx="1641475" cy="1767631"/>
            </a:xfrm>
          </p:grpSpPr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78952F5-96B5-AB8D-2091-56F660E2CD06}"/>
                  </a:ext>
                </a:extLst>
              </p:cNvPr>
              <p:cNvSpPr txBox="1"/>
              <p:nvPr/>
            </p:nvSpPr>
            <p:spPr>
              <a:xfrm>
                <a:off x="1812927" y="5781177"/>
                <a:ext cx="1641475" cy="333425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기록 모드 상태의 게이지 변화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>
                  <a:spcAft>
                    <a:spcPts val="200"/>
                  </a:spcAft>
                </a:pP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기록 슬롯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및 양상 별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클러스터 활성화 칸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추가</a:t>
                </a:r>
                <a:endParaRPr lang="en-US" altLang="ko-KR" sz="7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0A734A7B-8551-FF9D-4CB5-E3C8300C44DF}"/>
                  </a:ext>
                </a:extLst>
              </p:cNvPr>
              <p:cNvGrpSpPr/>
              <p:nvPr/>
            </p:nvGrpSpPr>
            <p:grpSpPr>
              <a:xfrm>
                <a:off x="1903546" y="4346971"/>
                <a:ext cx="1460239" cy="1432818"/>
                <a:chOff x="3022519" y="4363336"/>
                <a:chExt cx="1166117" cy="1144219"/>
              </a:xfrm>
            </p:grpSpPr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B0C45434-1533-CA65-E86F-B86CF772BEAE}"/>
                    </a:ext>
                  </a:extLst>
                </p:cNvPr>
                <p:cNvGrpSpPr/>
                <p:nvPr/>
              </p:nvGrpSpPr>
              <p:grpSpPr>
                <a:xfrm>
                  <a:off x="3022519" y="4363336"/>
                  <a:ext cx="1166117" cy="1144219"/>
                  <a:chOff x="1813080" y="4467424"/>
                  <a:chExt cx="1636624" cy="1605890"/>
                </a:xfrm>
              </p:grpSpPr>
              <p:grpSp>
                <p:nvGrpSpPr>
                  <p:cNvPr id="153" name="그룹 152">
                    <a:extLst>
                      <a:ext uri="{FF2B5EF4-FFF2-40B4-BE49-F238E27FC236}">
                        <a16:creationId xmlns:a16="http://schemas.microsoft.com/office/drawing/2014/main" id="{2CF229B6-E751-68D6-64A5-D20BD8C3DB2E}"/>
                      </a:ext>
                    </a:extLst>
                  </p:cNvPr>
                  <p:cNvGrpSpPr/>
                  <p:nvPr/>
                </p:nvGrpSpPr>
                <p:grpSpPr>
                  <a:xfrm>
                    <a:off x="1813080" y="4467424"/>
                    <a:ext cx="1636624" cy="1605890"/>
                    <a:chOff x="1813080" y="4467424"/>
                    <a:chExt cx="1636624" cy="1605890"/>
                  </a:xfrm>
                </p:grpSpPr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7FA62A2B-CA3E-F8AC-6A39-315A8DBF623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3080" y="4467424"/>
                      <a:ext cx="1636624" cy="1605890"/>
                      <a:chOff x="1592399" y="2669147"/>
                      <a:chExt cx="1963930" cy="1927050"/>
                    </a:xfrm>
                  </p:grpSpPr>
                  <p:grpSp>
                    <p:nvGrpSpPr>
                      <p:cNvPr id="126" name="그룹 125">
                        <a:extLst>
                          <a:ext uri="{FF2B5EF4-FFF2-40B4-BE49-F238E27FC236}">
                            <a16:creationId xmlns:a16="http://schemas.microsoft.com/office/drawing/2014/main" id="{E061916D-138A-2CA8-986B-5796AB3E0A3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92399" y="2669147"/>
                        <a:ext cx="1963930" cy="1927050"/>
                        <a:chOff x="1046750" y="2669147"/>
                        <a:chExt cx="1963930" cy="1927050"/>
                      </a:xfrm>
                    </p:grpSpPr>
                    <p:sp>
                      <p:nvSpPr>
                        <p:cNvPr id="129" name="자유형: 도형 128">
                          <a:extLst>
                            <a:ext uri="{FF2B5EF4-FFF2-40B4-BE49-F238E27FC236}">
                              <a16:creationId xmlns:a16="http://schemas.microsoft.com/office/drawing/2014/main" id="{B263E418-2166-2890-5D9B-55FC6A6BE1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36125" y="2732462"/>
                          <a:ext cx="1792800" cy="1792800"/>
                        </a:xfrm>
                        <a:custGeom>
                          <a:avLst/>
                          <a:gdLst>
                            <a:gd name="connsiteX0" fmla="*/ 896400 w 1792800"/>
                            <a:gd name="connsiteY0" fmla="*/ 125429 h 1792800"/>
                            <a:gd name="connsiteX1" fmla="*/ 125429 w 1792800"/>
                            <a:gd name="connsiteY1" fmla="*/ 896400 h 1792800"/>
                            <a:gd name="connsiteX2" fmla="*/ 896400 w 1792800"/>
                            <a:gd name="connsiteY2" fmla="*/ 1667371 h 1792800"/>
                            <a:gd name="connsiteX3" fmla="*/ 1667371 w 1792800"/>
                            <a:gd name="connsiteY3" fmla="*/ 896400 h 1792800"/>
                            <a:gd name="connsiteX4" fmla="*/ 896400 w 1792800"/>
                            <a:gd name="connsiteY4" fmla="*/ 125429 h 1792800"/>
                            <a:gd name="connsiteX5" fmla="*/ 896400 w 1792800"/>
                            <a:gd name="connsiteY5" fmla="*/ 0 h 1792800"/>
                            <a:gd name="connsiteX6" fmla="*/ 1792800 w 1792800"/>
                            <a:gd name="connsiteY6" fmla="*/ 896400 h 1792800"/>
                            <a:gd name="connsiteX7" fmla="*/ 896400 w 1792800"/>
                            <a:gd name="connsiteY7" fmla="*/ 1792800 h 1792800"/>
                            <a:gd name="connsiteX8" fmla="*/ 0 w 1792800"/>
                            <a:gd name="connsiteY8" fmla="*/ 896400 h 1792800"/>
                            <a:gd name="connsiteX9" fmla="*/ 896400 w 1792800"/>
                            <a:gd name="connsiteY9" fmla="*/ 0 h 17928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792800" h="1792800">
                              <a:moveTo>
                                <a:pt x="896400" y="125429"/>
                              </a:moveTo>
                              <a:cubicBezTo>
                                <a:pt x="470604" y="125429"/>
                                <a:pt x="125429" y="470604"/>
                                <a:pt x="125429" y="896400"/>
                              </a:cubicBezTo>
                              <a:cubicBezTo>
                                <a:pt x="125429" y="1322196"/>
                                <a:pt x="470604" y="1667371"/>
                                <a:pt x="896400" y="1667371"/>
                              </a:cubicBezTo>
                              <a:cubicBezTo>
                                <a:pt x="1322196" y="1667371"/>
                                <a:pt x="1667371" y="1322196"/>
                                <a:pt x="1667371" y="896400"/>
                              </a:cubicBezTo>
                              <a:cubicBezTo>
                                <a:pt x="1667371" y="470604"/>
                                <a:pt x="1322196" y="125429"/>
                                <a:pt x="896400" y="125429"/>
                              </a:cubicBezTo>
                              <a:close/>
                              <a:moveTo>
                                <a:pt x="896400" y="0"/>
                              </a:moveTo>
                              <a:cubicBezTo>
                                <a:pt x="1391468" y="0"/>
                                <a:pt x="1792800" y="401332"/>
                                <a:pt x="1792800" y="896400"/>
                              </a:cubicBezTo>
                              <a:cubicBezTo>
                                <a:pt x="1792800" y="1391468"/>
                                <a:pt x="1391468" y="1792800"/>
                                <a:pt x="896400" y="1792800"/>
                              </a:cubicBezTo>
                              <a:cubicBezTo>
                                <a:pt x="401332" y="1792800"/>
                                <a:pt x="0" y="1391468"/>
                                <a:pt x="0" y="896400"/>
                              </a:cubicBezTo>
                              <a:cubicBezTo>
                                <a:pt x="0" y="401332"/>
                                <a:pt x="401332" y="0"/>
                                <a:pt x="89640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E5E083"/>
                        </a:solidFill>
                        <a:ln w="3175">
                          <a:noFill/>
                        </a:ln>
                        <a:effectLst>
                          <a:glow rad="38100">
                            <a:schemeClr val="bg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30" name="Picture 2">
                          <a:extLst>
                            <a:ext uri="{FF2B5EF4-FFF2-40B4-BE49-F238E27FC236}">
                              <a16:creationId xmlns:a16="http://schemas.microsoft.com/office/drawing/2014/main" id="{153BDB60-86DA-439B-7705-260A871D46A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6750" y="2669147"/>
                          <a:ext cx="1963930" cy="19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28" name="Picture 4">
                        <a:extLst>
                          <a:ext uri="{FF2B5EF4-FFF2-40B4-BE49-F238E27FC236}">
                            <a16:creationId xmlns:a16="http://schemas.microsoft.com/office/drawing/2014/main" id="{DBB144C8-CB9E-6C91-2609-EDE227D8E7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rightnessContrast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658" t="8297" r="8326" b="8688"/>
                      <a:stretch/>
                    </p:blipFill>
                    <p:spPr bwMode="auto">
                      <a:xfrm>
                        <a:off x="1827364" y="2885672"/>
                        <a:ext cx="1494000" cy="1494000"/>
                      </a:xfrm>
                      <a:prstGeom prst="ellipse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45" name="직사각형 44">
                      <a:extLst>
                        <a:ext uri="{FF2B5EF4-FFF2-40B4-BE49-F238E27FC236}">
                          <a16:creationId xmlns:a16="http://schemas.microsoft.com/office/drawing/2014/main" id="{F63B82AB-DF09-125D-CBCC-6B90B51BB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5522" y="5323135"/>
                      <a:ext cx="357741" cy="357741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ko-KR" sz="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Slot_L</a:t>
                      </a:r>
                      <a:endParaRPr lang="ko-KR" altLang="en-US" sz="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DB7EC18F-414B-72DC-79B1-484E26BF7D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7325" y="4737588"/>
                      <a:ext cx="626143" cy="503713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  <a:alpha val="95000"/>
                      </a:schemeClr>
                    </a:solidFill>
                    <a:ln w="6350">
                      <a:solidFill>
                        <a:srgbClr val="D4CFC5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ko-KR" sz="800" dirty="0" err="1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Slot_M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50" name="직사각형 49">
                      <a:extLst>
                        <a:ext uri="{FF2B5EF4-FFF2-40B4-BE49-F238E27FC236}">
                          <a16:creationId xmlns:a16="http://schemas.microsoft.com/office/drawing/2014/main" id="{9657C095-3269-D275-1838-14B25B2194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5874" y="5323135"/>
                      <a:ext cx="357741" cy="357741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ko-KR" sz="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Slot_R</a:t>
                      </a:r>
                      <a:endParaRPr lang="ko-KR" altLang="en-US" sz="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015531F4-EB19-C49F-35B6-83CA34FA8AF0}"/>
                      </a:ext>
                    </a:extLst>
                  </p:cNvPr>
                  <p:cNvCxnSpPr>
                    <a:cxnSpLocks/>
                    <a:endCxn id="128" idx="4"/>
                  </p:cNvCxnSpPr>
                  <p:nvPr/>
                </p:nvCxnSpPr>
                <p:spPr>
                  <a:xfrm>
                    <a:off x="2631393" y="5270369"/>
                    <a:ext cx="0" cy="62250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25000">
                          <a:srgbClr val="F6F4D2">
                            <a:lumMod val="100000"/>
                            <a:alpha val="20000"/>
                          </a:srgbClr>
                        </a:gs>
                        <a:gs pos="0">
                          <a:srgbClr val="F6F4D2">
                            <a:lumMod val="100000"/>
                            <a:alpha val="0"/>
                          </a:srgbClr>
                        </a:gs>
                        <a:gs pos="76000">
                          <a:srgbClr val="F6F4D2">
                            <a:lumMod val="100000"/>
                            <a:alpha val="20000"/>
                          </a:srgbClr>
                        </a:gs>
                        <a:gs pos="55000">
                          <a:srgbClr val="F6F4D2">
                            <a:lumMod val="100000"/>
                            <a:alpha val="50000"/>
                          </a:srgbClr>
                        </a:gs>
                        <a:gs pos="100000">
                          <a:srgbClr val="F6F4D2">
                            <a:lumMod val="100000"/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직선 연결선 37">
                    <a:extLst>
                      <a:ext uri="{FF2B5EF4-FFF2-40B4-BE49-F238E27FC236}">
                        <a16:creationId xmlns:a16="http://schemas.microsoft.com/office/drawing/2014/main" id="{078A1CF3-96C2-00C2-663D-13BB4298C682}"/>
                      </a:ext>
                    </a:extLst>
                  </p:cNvPr>
                  <p:cNvCxnSpPr>
                    <a:cxnSpLocks/>
                    <a:stCxn id="128" idx="2"/>
                    <a:endCxn id="128" idx="6"/>
                  </p:cNvCxnSpPr>
                  <p:nvPr/>
                </p:nvCxnSpPr>
                <p:spPr>
                  <a:xfrm>
                    <a:off x="2008886" y="5270371"/>
                    <a:ext cx="1245012" cy="0"/>
                  </a:xfrm>
                  <a:prstGeom prst="line">
                    <a:avLst/>
                  </a:prstGeom>
                  <a:ln w="19050">
                    <a:gradFill flip="none" rotWithShape="1">
                      <a:gsLst>
                        <a:gs pos="25000">
                          <a:srgbClr val="F6F4D2">
                            <a:lumMod val="100000"/>
                            <a:alpha val="20000"/>
                          </a:srgbClr>
                        </a:gs>
                        <a:gs pos="0">
                          <a:srgbClr val="F6F4D2">
                            <a:lumMod val="100000"/>
                            <a:alpha val="0"/>
                          </a:srgbClr>
                        </a:gs>
                        <a:gs pos="76000">
                          <a:srgbClr val="F6F4D2">
                            <a:lumMod val="100000"/>
                            <a:alpha val="20000"/>
                          </a:srgbClr>
                        </a:gs>
                        <a:gs pos="55000">
                          <a:srgbClr val="F6F4D2">
                            <a:lumMod val="100000"/>
                            <a:alpha val="50000"/>
                          </a:srgbClr>
                        </a:gs>
                        <a:gs pos="100000">
                          <a:srgbClr val="F6F4D2">
                            <a:lumMod val="100000"/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EF200A78-DC5E-A25C-B95B-BB8AACF8BC5A}"/>
                    </a:ext>
                  </a:extLst>
                </p:cNvPr>
                <p:cNvGrpSpPr/>
                <p:nvPr/>
              </p:nvGrpSpPr>
              <p:grpSpPr>
                <a:xfrm>
                  <a:off x="3313325" y="5287298"/>
                  <a:ext cx="584504" cy="161794"/>
                  <a:chOff x="3306337" y="5308087"/>
                  <a:chExt cx="584504" cy="161794"/>
                </a:xfrm>
              </p:grpSpPr>
              <p:sp>
                <p:nvSpPr>
                  <p:cNvPr id="181" name="별: 꼭짓점 4개 180">
                    <a:extLst>
                      <a:ext uri="{FF2B5EF4-FFF2-40B4-BE49-F238E27FC236}">
                        <a16:creationId xmlns:a16="http://schemas.microsoft.com/office/drawing/2014/main" id="{19186A6A-C688-1277-58EB-19E5AEBA3AAF}"/>
                      </a:ext>
                    </a:extLst>
                  </p:cNvPr>
                  <p:cNvSpPr/>
                  <p:nvPr/>
                </p:nvSpPr>
                <p:spPr>
                  <a:xfrm>
                    <a:off x="3517692" y="5308087"/>
                    <a:ext cx="161794" cy="161794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</a:ln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별: 꼭짓점 4개 181">
                    <a:extLst>
                      <a:ext uri="{FF2B5EF4-FFF2-40B4-BE49-F238E27FC236}">
                        <a16:creationId xmlns:a16="http://schemas.microsoft.com/office/drawing/2014/main" id="{7AFB60B8-6D46-9800-BE84-8A028493605F}"/>
                      </a:ext>
                    </a:extLst>
                  </p:cNvPr>
                  <p:cNvSpPr/>
                  <p:nvPr/>
                </p:nvSpPr>
                <p:spPr>
                  <a:xfrm>
                    <a:off x="3306337" y="5308087"/>
                    <a:ext cx="161794" cy="161794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</a:ln>
                  <a:effectLst>
                    <a:glow rad="38100">
                      <a:srgbClr val="760000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" name="별: 꼭짓점 4개 182">
                    <a:extLst>
                      <a:ext uri="{FF2B5EF4-FFF2-40B4-BE49-F238E27FC236}">
                        <a16:creationId xmlns:a16="http://schemas.microsoft.com/office/drawing/2014/main" id="{206E9C17-F1FF-6DC0-03F5-07DA9C928789}"/>
                      </a:ext>
                    </a:extLst>
                  </p:cNvPr>
                  <p:cNvSpPr/>
                  <p:nvPr/>
                </p:nvSpPr>
                <p:spPr>
                  <a:xfrm>
                    <a:off x="3729047" y="5308087"/>
                    <a:ext cx="161794" cy="161794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</a:ln>
                  <a:effectLst>
                    <a:glow rad="38100">
                      <a:schemeClr val="accent3">
                        <a:lumMod val="75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4A4BEF-55D6-EBF8-0BE4-21973E55B0D1}"/>
              </a:ext>
            </a:extLst>
          </p:cNvPr>
          <p:cNvGrpSpPr/>
          <p:nvPr/>
        </p:nvGrpSpPr>
        <p:grpSpPr>
          <a:xfrm>
            <a:off x="1450975" y="1647649"/>
            <a:ext cx="4641488" cy="231923"/>
            <a:chOff x="1460890" y="1092616"/>
            <a:chExt cx="4641488" cy="231923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5319F56-73F5-FD43-9712-8BB610BDF851}"/>
                </a:ext>
              </a:extLst>
            </p:cNvPr>
            <p:cNvSpPr txBox="1"/>
            <p:nvPr/>
          </p:nvSpPr>
          <p:spPr>
            <a:xfrm>
              <a:off x="2037732" y="1100855"/>
              <a:ext cx="3458346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점성술로 우주의 원리를 이해하는 컨셉에 집중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9" action="ppaction://hlinksldjump" tooltip="'별의 인도'와 연계형 노드 구성"/>
                </a:rPr>
                <a:t>아크패시브 깨달음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9" action="ppaction://hlinksldjump" tooltip="'별의 인도'와 연계형 노드 구성"/>
                </a:rPr>
                <a:t>– ‘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9" action="ppaction://hlinksldjump" tooltip="'별의 인도'와 연계형 노드 구성"/>
                </a:rPr>
                <a:t>별의 인도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9" action="ppaction://hlinksldjump" tooltip="'별의 인도'와 연계형 노드 구성"/>
                </a:rPr>
                <a:t>’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9" action="ppaction://hlinksldjump" tooltip="'별의 인도'와 연계형 노드 구성"/>
                </a:rPr>
                <a:t> 참고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CC446D8A-DA13-6775-32A8-3B62E309410C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>
              <a:off x="1745992" y="1324539"/>
              <a:ext cx="4356386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3FB0351-E0C3-C2FB-A006-FB46A82290CC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별의 인도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D98382-28C1-840F-0B31-1DA740E2EED7}"/>
              </a:ext>
            </a:extLst>
          </p:cNvPr>
          <p:cNvSpPr/>
          <p:nvPr/>
        </p:nvSpPr>
        <p:spPr>
          <a:xfrm>
            <a:off x="6689574" y="1879027"/>
            <a:ext cx="4647066" cy="4659268"/>
          </a:xfrm>
          <a:prstGeom prst="rect">
            <a:avLst/>
          </a:prstGeom>
          <a:solidFill>
            <a:srgbClr val="1C1E22"/>
          </a:solidFill>
          <a:ln w="12700">
            <a:solidFill>
              <a:srgbClr val="1C1E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BA43094-25D3-B279-B7DC-FCBE81AB16F9}"/>
              </a:ext>
            </a:extLst>
          </p:cNvPr>
          <p:cNvGrpSpPr/>
          <p:nvPr/>
        </p:nvGrpSpPr>
        <p:grpSpPr>
          <a:xfrm>
            <a:off x="6689574" y="1879026"/>
            <a:ext cx="4658220" cy="388800"/>
            <a:chOff x="1439025" y="1395560"/>
            <a:chExt cx="4658220" cy="3888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045702-0ECB-77DA-08CE-204BE17E2B2A}"/>
                </a:ext>
              </a:extLst>
            </p:cNvPr>
            <p:cNvSpPr/>
            <p:nvPr/>
          </p:nvSpPr>
          <p:spPr>
            <a:xfrm>
              <a:off x="1439025" y="1395560"/>
              <a:ext cx="4658220" cy="3888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F8A14E-2831-6F52-5D66-EF24BBCD0B66}"/>
                </a:ext>
              </a:extLst>
            </p:cNvPr>
            <p:cNvSpPr txBox="1"/>
            <p:nvPr/>
          </p:nvSpPr>
          <p:spPr>
            <a:xfrm>
              <a:off x="1805258" y="1474544"/>
              <a:ext cx="392575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E87EF6"/>
                  </a:solidFill>
                  <a:effectLst>
                    <a:glow rad="127000">
                      <a:schemeClr val="tx1">
                        <a:lumMod val="85000"/>
                        <a:lumOff val="1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활용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한 자유로운 포지션과 스킬 콤보로 </a:t>
              </a:r>
              <a:r>
                <a:rPr lang="ko-KR" altLang="en-US" sz="900" dirty="0">
                  <a:solidFill>
                    <a:srgbClr val="E87EF6"/>
                  </a:solidFill>
                  <a:effectLst>
                    <a:glow rad="127000">
                      <a:schemeClr val="tx1">
                        <a:lumMod val="85000"/>
                        <a:lumOff val="1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끊임없이 적을 몰아치는 전투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합니다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6CE4CF96-CE31-14D6-F6F1-C3F90EB8B154}"/>
              </a:ext>
            </a:extLst>
          </p:cNvPr>
          <p:cNvGrpSpPr/>
          <p:nvPr/>
        </p:nvGrpSpPr>
        <p:grpSpPr>
          <a:xfrm>
            <a:off x="6836958" y="2419231"/>
            <a:ext cx="4363453" cy="633506"/>
            <a:chOff x="1604527" y="2036626"/>
            <a:chExt cx="4363453" cy="633506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0841B1C-96CE-38F5-008A-0D4BBE0E03B8}"/>
                </a:ext>
              </a:extLst>
            </p:cNvPr>
            <p:cNvSpPr txBox="1"/>
            <p:nvPr/>
          </p:nvSpPr>
          <p:spPr>
            <a:xfrm>
              <a:off x="1604527" y="2267458"/>
              <a:ext cx="4363453" cy="402674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형성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별의 속도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는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캐릭터의 속도에 비례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6A139D4-E9A2-F390-B3A4-443671610972}"/>
                </a:ext>
              </a:extLst>
            </p:cNvPr>
            <p:cNvSpPr txBox="1"/>
            <p:nvPr/>
          </p:nvSpPr>
          <p:spPr>
            <a:xfrm>
              <a:off x="1604527" y="2036626"/>
              <a:ext cx="1218282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티어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노드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습득 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94AC349-B483-B2EF-F462-4DDBF18EEE4A}"/>
              </a:ext>
            </a:extLst>
          </p:cNvPr>
          <p:cNvGrpSpPr/>
          <p:nvPr/>
        </p:nvGrpSpPr>
        <p:grpSpPr>
          <a:xfrm>
            <a:off x="6836958" y="3348402"/>
            <a:ext cx="4363453" cy="820737"/>
            <a:chOff x="1604527" y="2712306"/>
            <a:chExt cx="4363453" cy="82073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5A3F41E-E94C-76AB-FE8A-85591F57703D}"/>
                </a:ext>
              </a:extLst>
            </p:cNvPr>
            <p:cNvSpPr txBox="1"/>
            <p:nvPr/>
          </p:nvSpPr>
          <p:spPr>
            <a:xfrm>
              <a:off x="1604527" y="2943138"/>
              <a:ext cx="4363453" cy="589905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인공 별이 스킬을 대신 시전하는 동안 다른 행동을 하며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속도감 있는 전투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할 수 있습니다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높여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빠르게 활용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[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스킬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콤보 형식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으로 사용하여 타격감을 더욱 높일 수 있습니다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F847C91-A3D9-C798-7876-19711E84F9E4}"/>
                </a:ext>
              </a:extLst>
            </p:cNvPr>
            <p:cNvSpPr txBox="1"/>
            <p:nvPr/>
          </p:nvSpPr>
          <p:spPr>
            <a:xfrm>
              <a:off x="1604527" y="2712306"/>
              <a:ext cx="2067874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조율과 연계형 노드들을 습득한 아스트로맨서는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54834E9-F901-494F-1265-2255A7F4D702}"/>
              </a:ext>
            </a:extLst>
          </p:cNvPr>
          <p:cNvGrpSpPr/>
          <p:nvPr/>
        </p:nvGrpSpPr>
        <p:grpSpPr>
          <a:xfrm>
            <a:off x="7047766" y="4247029"/>
            <a:ext cx="3864076" cy="2143570"/>
            <a:chOff x="6985439" y="3971032"/>
            <a:chExt cx="3864076" cy="214357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88D78FB-A7EC-1F01-75DC-9FAE09F94A51}"/>
                </a:ext>
              </a:extLst>
            </p:cNvPr>
            <p:cNvGrpSpPr/>
            <p:nvPr/>
          </p:nvGrpSpPr>
          <p:grpSpPr>
            <a:xfrm>
              <a:off x="6985439" y="3971032"/>
              <a:ext cx="1521153" cy="2010200"/>
              <a:chOff x="6985439" y="3971032"/>
              <a:chExt cx="1521153" cy="2010200"/>
            </a:xfrm>
          </p:grpSpPr>
          <p:pic>
            <p:nvPicPr>
              <p:cNvPr id="16" name="그림 15" descr="의류, 덮개, 의상 디자인, 코스튬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A45F365E-ADED-381A-E252-C3A544E317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8675"/>
              <a:stretch/>
            </p:blipFill>
            <p:spPr>
              <a:xfrm>
                <a:off x="6985439" y="3971032"/>
                <a:ext cx="1521153" cy="1808757"/>
              </a:xfrm>
              <a:prstGeom prst="rect">
                <a:avLst/>
              </a:prstGeom>
            </p:spPr>
          </p:pic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1F986EF-F411-A82D-0519-C156432BFE6B}"/>
                  </a:ext>
                </a:extLst>
              </p:cNvPr>
              <p:cNvSpPr txBox="1"/>
              <p:nvPr/>
            </p:nvSpPr>
            <p:spPr>
              <a:xfrm>
                <a:off x="7412797" y="5781177"/>
                <a:ext cx="711733" cy="200055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인공 별 형성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343AF07-2EBC-6F1C-E6E8-36D2ECFA589A}"/>
                </a:ext>
              </a:extLst>
            </p:cNvPr>
            <p:cNvGrpSpPr/>
            <p:nvPr/>
          </p:nvGrpSpPr>
          <p:grpSpPr>
            <a:xfrm>
              <a:off x="9377990" y="4272713"/>
              <a:ext cx="1471525" cy="1841889"/>
              <a:chOff x="9377990" y="4272713"/>
              <a:chExt cx="1471525" cy="1841889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196657B-DC29-5204-6030-90378DE220C4}"/>
                  </a:ext>
                </a:extLst>
              </p:cNvPr>
              <p:cNvGrpSpPr/>
              <p:nvPr/>
            </p:nvGrpSpPr>
            <p:grpSpPr>
              <a:xfrm>
                <a:off x="9377990" y="4272713"/>
                <a:ext cx="1471525" cy="1507076"/>
                <a:chOff x="3416825" y="3557258"/>
                <a:chExt cx="2419561" cy="2478016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DBB4F323-37CA-79CA-18E4-DD56A163106B}"/>
                    </a:ext>
                  </a:extLst>
                </p:cNvPr>
                <p:cNvGrpSpPr/>
                <p:nvPr/>
              </p:nvGrpSpPr>
              <p:grpSpPr>
                <a:xfrm>
                  <a:off x="3416825" y="3557258"/>
                  <a:ext cx="2419561" cy="2478016"/>
                  <a:chOff x="3416825" y="3557258"/>
                  <a:chExt cx="2419561" cy="2478016"/>
                </a:xfrm>
              </p:grpSpPr>
              <p:pic>
                <p:nvPicPr>
                  <p:cNvPr id="118" name="Picture 8">
                    <a:extLst>
                      <a:ext uri="{FF2B5EF4-FFF2-40B4-BE49-F238E27FC236}">
                        <a16:creationId xmlns:a16="http://schemas.microsoft.com/office/drawing/2014/main" id="{899BFB08-A293-96C2-E798-CA8C10727B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2011" b="77697" l="9324" r="89580">
                                <a14:foregroundMark x1="50091" y1="7130" x2="46069" y2="7130"/>
                                <a14:foregroundMark x1="49360" y1="5850" x2="42779" y2="5484"/>
                                <a14:foregroundMark x1="49726" y1="4388" x2="48446" y2="2011"/>
                                <a14:foregroundMark x1="49360" y1="22852" x2="49360" y2="22852"/>
                                <a14:backgroundMark x1="80073" y1="70384" x2="78976" y2="71664"/>
                                <a14:backgroundMark x1="74406" y1="69653" x2="74406" y2="69653"/>
                                <a14:backgroundMark x1="36015" y1="55941" x2="22121" y2="68556"/>
                                <a14:backgroundMark x1="72761" y1="48446" x2="54662" y2="88665"/>
                                <a14:backgroundMark x1="59415" y1="52285" x2="29068" y2="97989"/>
                                <a14:backgroundMark x1="86654" y1="53931" x2="47715" y2="91956"/>
                                <a14:backgroundMark x1="68556" y1="39305" x2="7678" y2="84826"/>
                                <a14:backgroundMark x1="58867" y1="42962" x2="29068" y2="57221"/>
                                <a14:backgroundMark x1="72761" y1="32176" x2="31261" y2="64717"/>
                                <a14:backgroundMark x1="33272" y1="28336" x2="37660" y2="48080"/>
                                <a14:backgroundMark x1="37660" y1="28336" x2="51920" y2="53931"/>
                                <a14:backgroundMark x1="31261" y1="30530" x2="56307" y2="46435"/>
                                <a14:backgroundMark x1="54662" y1="28336" x2="36015" y2="40951"/>
                                <a14:backgroundMark x1="56856" y1="26691" x2="38208" y2="37112"/>
                                <a14:backgroundMark x1="33272" y1="28336" x2="33272" y2="28336"/>
                                <a14:backgroundMark x1="33272" y1="24497" x2="37660" y2="26325"/>
                                <a14:backgroundMark x1="40219" y1="22852" x2="36015" y2="31627"/>
                                <a14:backgroundMark x1="36015" y1="21207" x2="44607" y2="22486"/>
                                <a14:backgroundMark x1="51920" y1="28336" x2="51920" y2="28336"/>
                                <a14:backgroundMark x1="49909" y1="28336" x2="49909" y2="28336"/>
                                <a14:backgroundMark x1="54662" y1="24497" x2="54662" y2="24497"/>
                                <a14:backgroundMark x1="54662" y1="22486" x2="54662" y2="22486"/>
                                <a14:backgroundMark x1="56307" y1="21207" x2="56307" y2="21207"/>
                                <a14:backgroundMark x1="56856" y1="21207" x2="56856" y2="21207"/>
                                <a14:backgroundMark x1="56307" y1="20841" x2="56307" y2="20841"/>
                                <a14:backgroundMark x1="49726" y1="25411" x2="49726" y2="25411"/>
                                <a14:backgroundMark x1="47715" y1="26143" x2="47715" y2="26143"/>
                                <a14:backgroundMark x1="54662" y1="21024" x2="54662" y2="21024"/>
                                <a14:backgroundMark x1="41499" y1="21024" x2="41499" y2="21024"/>
                                <a14:backgroundMark x1="42779" y1="21755" x2="42779" y2="2175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02" t="2513" r="41298" b="75280"/>
                  <a:stretch/>
                </p:blipFill>
                <p:spPr bwMode="auto">
                  <a:xfrm>
                    <a:off x="4456647" y="3557258"/>
                    <a:ext cx="323334" cy="421035"/>
                  </a:xfrm>
                  <a:prstGeom prst="rect">
                    <a:avLst/>
                  </a:prstGeom>
                  <a:noFill/>
                  <a:effectLst>
                    <a:softEdge rad="254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9" name="Picture 8">
                    <a:extLst>
                      <a:ext uri="{FF2B5EF4-FFF2-40B4-BE49-F238E27FC236}">
                        <a16:creationId xmlns:a16="http://schemas.microsoft.com/office/drawing/2014/main" id="{B6D1F4EE-1C90-2A75-E353-23545C084C4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2011" b="77697" l="9324" r="89580">
                                <a14:foregroundMark x1="50091" y1="7130" x2="46069" y2="7130"/>
                                <a14:foregroundMark x1="49360" y1="5850" x2="42779" y2="5484"/>
                                <a14:foregroundMark x1="49726" y1="4388" x2="48446" y2="2011"/>
                                <a14:foregroundMark x1="49360" y1="22852" x2="49360" y2="22852"/>
                                <a14:backgroundMark x1="80073" y1="70384" x2="78976" y2="71664"/>
                                <a14:backgroundMark x1="74406" y1="69653" x2="74406" y2="69653"/>
                                <a14:backgroundMark x1="36015" y1="55941" x2="22121" y2="68556"/>
                                <a14:backgroundMark x1="72761" y1="48446" x2="54662" y2="88665"/>
                                <a14:backgroundMark x1="59415" y1="52285" x2="29068" y2="97989"/>
                                <a14:backgroundMark x1="86654" y1="53931" x2="47715" y2="91956"/>
                                <a14:backgroundMark x1="68556" y1="39305" x2="7678" y2="84826"/>
                                <a14:backgroundMark x1="58867" y1="42962" x2="29068" y2="57221"/>
                                <a14:backgroundMark x1="72761" y1="32176" x2="31261" y2="64717"/>
                                <a14:backgroundMark x1="33272" y1="28336" x2="37660" y2="48080"/>
                                <a14:backgroundMark x1="37660" y1="28336" x2="51920" y2="53931"/>
                                <a14:backgroundMark x1="31261" y1="30530" x2="56307" y2="46435"/>
                                <a14:backgroundMark x1="54662" y1="28336" x2="36015" y2="40951"/>
                                <a14:backgroundMark x1="56856" y1="26691" x2="38208" y2="37112"/>
                                <a14:backgroundMark x1="33272" y1="28336" x2="33272" y2="28336"/>
                                <a14:backgroundMark x1="33272" y1="24497" x2="37660" y2="26325"/>
                                <a14:backgroundMark x1="40219" y1="22852" x2="36015" y2="31627"/>
                                <a14:backgroundMark x1="36015" y1="21207" x2="44607" y2="22486"/>
                                <a14:backgroundMark x1="51920" y1="28336" x2="51920" y2="28336"/>
                                <a14:backgroundMark x1="49909" y1="28336" x2="49909" y2="28336"/>
                                <a14:backgroundMark x1="54662" y1="24497" x2="54662" y2="24497"/>
                                <a14:backgroundMark x1="54662" y1="22486" x2="54662" y2="22486"/>
                                <a14:backgroundMark x1="56307" y1="21207" x2="56307" y2="21207"/>
                                <a14:backgroundMark x1="56856" y1="21207" x2="56856" y2="21207"/>
                                <a14:backgroundMark x1="56307" y1="20841" x2="56307" y2="20841"/>
                                <a14:backgroundMark x1="49726" y1="25411" x2="49726" y2="25411"/>
                                <a14:backgroundMark x1="47715" y1="26143" x2="47715" y2="26143"/>
                                <a14:backgroundMark x1="54662" y1="21024" x2="54662" y2="21024"/>
                                <a14:backgroundMark x1="41499" y1="21024" x2="41499" y2="21024"/>
                                <a14:backgroundMark x1="42779" y1="21755" x2="42779" y2="2175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02" t="2513" r="41298" b="75280"/>
                  <a:stretch/>
                </p:blipFill>
                <p:spPr bwMode="auto">
                  <a:xfrm>
                    <a:off x="5513052" y="4351621"/>
                    <a:ext cx="323334" cy="421035"/>
                  </a:xfrm>
                  <a:prstGeom prst="rect">
                    <a:avLst/>
                  </a:prstGeom>
                  <a:noFill/>
                  <a:effectLst>
                    <a:softEdge rad="254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0" name="Picture 8">
                    <a:extLst>
                      <a:ext uri="{FF2B5EF4-FFF2-40B4-BE49-F238E27FC236}">
                        <a16:creationId xmlns:a16="http://schemas.microsoft.com/office/drawing/2014/main" id="{7CDF245A-4DBC-7CA8-25DE-5D7C9D6904D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2011" b="77697" l="9324" r="89580">
                                <a14:foregroundMark x1="50091" y1="7130" x2="46069" y2="7130"/>
                                <a14:foregroundMark x1="49360" y1="5850" x2="42779" y2="5484"/>
                                <a14:foregroundMark x1="49726" y1="4388" x2="48446" y2="2011"/>
                                <a14:foregroundMark x1="49360" y1="22852" x2="49360" y2="22852"/>
                                <a14:backgroundMark x1="80073" y1="70384" x2="78976" y2="71664"/>
                                <a14:backgroundMark x1="74406" y1="69653" x2="74406" y2="69653"/>
                                <a14:backgroundMark x1="36015" y1="55941" x2="22121" y2="68556"/>
                                <a14:backgroundMark x1="72761" y1="48446" x2="54662" y2="88665"/>
                                <a14:backgroundMark x1="59415" y1="52285" x2="29068" y2="97989"/>
                                <a14:backgroundMark x1="86654" y1="53931" x2="47715" y2="91956"/>
                                <a14:backgroundMark x1="68556" y1="39305" x2="7678" y2="84826"/>
                                <a14:backgroundMark x1="58867" y1="42962" x2="29068" y2="57221"/>
                                <a14:backgroundMark x1="72761" y1="32176" x2="31261" y2="64717"/>
                                <a14:backgroundMark x1="33272" y1="28336" x2="37660" y2="48080"/>
                                <a14:backgroundMark x1="37660" y1="28336" x2="51920" y2="53931"/>
                                <a14:backgroundMark x1="31261" y1="30530" x2="56307" y2="46435"/>
                                <a14:backgroundMark x1="54662" y1="28336" x2="36015" y2="40951"/>
                                <a14:backgroundMark x1="56856" y1="26691" x2="38208" y2="37112"/>
                                <a14:backgroundMark x1="33272" y1="28336" x2="33272" y2="28336"/>
                                <a14:backgroundMark x1="33272" y1="24497" x2="37660" y2="26325"/>
                                <a14:backgroundMark x1="40219" y1="22852" x2="36015" y2="31627"/>
                                <a14:backgroundMark x1="36015" y1="21207" x2="44607" y2="22486"/>
                                <a14:backgroundMark x1="51920" y1="28336" x2="51920" y2="28336"/>
                                <a14:backgroundMark x1="49909" y1="28336" x2="49909" y2="28336"/>
                                <a14:backgroundMark x1="54662" y1="24497" x2="54662" y2="24497"/>
                                <a14:backgroundMark x1="54662" y1="22486" x2="54662" y2="22486"/>
                                <a14:backgroundMark x1="56307" y1="21207" x2="56307" y2="21207"/>
                                <a14:backgroundMark x1="56856" y1="21207" x2="56856" y2="21207"/>
                                <a14:backgroundMark x1="56307" y1="20841" x2="56307" y2="20841"/>
                                <a14:backgroundMark x1="49726" y1="25411" x2="49726" y2="25411"/>
                                <a14:backgroundMark x1="47715" y1="26143" x2="47715" y2="26143"/>
                                <a14:backgroundMark x1="54662" y1="21024" x2="54662" y2="21024"/>
                                <a14:backgroundMark x1="41499" y1="21024" x2="41499" y2="21024"/>
                                <a14:backgroundMark x1="42779" y1="21755" x2="42779" y2="2175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02" t="2513" r="41298" b="75280"/>
                  <a:stretch/>
                </p:blipFill>
                <p:spPr bwMode="auto">
                  <a:xfrm>
                    <a:off x="3416825" y="4351621"/>
                    <a:ext cx="323334" cy="421035"/>
                  </a:xfrm>
                  <a:prstGeom prst="rect">
                    <a:avLst/>
                  </a:prstGeom>
                  <a:noFill/>
                  <a:effectLst>
                    <a:softEdge rad="254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1" name="Picture 8">
                    <a:extLst>
                      <a:ext uri="{FF2B5EF4-FFF2-40B4-BE49-F238E27FC236}">
                        <a16:creationId xmlns:a16="http://schemas.microsoft.com/office/drawing/2014/main" id="{A79DAB1E-A013-E39B-6710-77B8CB3DA15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2011" b="77697" l="9324" r="89580">
                                <a14:foregroundMark x1="50091" y1="7130" x2="46069" y2="7130"/>
                                <a14:foregroundMark x1="49360" y1="5850" x2="42779" y2="5484"/>
                                <a14:foregroundMark x1="49726" y1="4388" x2="48446" y2="2011"/>
                                <a14:foregroundMark x1="49360" y1="22852" x2="49360" y2="22852"/>
                                <a14:backgroundMark x1="80073" y1="70384" x2="78976" y2="71664"/>
                                <a14:backgroundMark x1="74406" y1="69653" x2="74406" y2="69653"/>
                                <a14:backgroundMark x1="36015" y1="55941" x2="22121" y2="68556"/>
                                <a14:backgroundMark x1="72761" y1="48446" x2="54662" y2="88665"/>
                                <a14:backgroundMark x1="59415" y1="52285" x2="29068" y2="97989"/>
                                <a14:backgroundMark x1="86654" y1="53931" x2="47715" y2="91956"/>
                                <a14:backgroundMark x1="68556" y1="39305" x2="7678" y2="84826"/>
                                <a14:backgroundMark x1="58867" y1="42962" x2="29068" y2="57221"/>
                                <a14:backgroundMark x1="72761" y1="32176" x2="31261" y2="64717"/>
                                <a14:backgroundMark x1="33272" y1="28336" x2="37660" y2="48080"/>
                                <a14:backgroundMark x1="37660" y1="28336" x2="51920" y2="53931"/>
                                <a14:backgroundMark x1="31261" y1="30530" x2="56307" y2="46435"/>
                                <a14:backgroundMark x1="54662" y1="28336" x2="36015" y2="40951"/>
                                <a14:backgroundMark x1="56856" y1="26691" x2="38208" y2="37112"/>
                                <a14:backgroundMark x1="33272" y1="28336" x2="33272" y2="28336"/>
                                <a14:backgroundMark x1="33272" y1="24497" x2="37660" y2="26325"/>
                                <a14:backgroundMark x1="40219" y1="22852" x2="36015" y2="31627"/>
                                <a14:backgroundMark x1="36015" y1="21207" x2="44607" y2="22486"/>
                                <a14:backgroundMark x1="51920" y1="28336" x2="51920" y2="28336"/>
                                <a14:backgroundMark x1="49909" y1="28336" x2="49909" y2="28336"/>
                                <a14:backgroundMark x1="54662" y1="24497" x2="54662" y2="24497"/>
                                <a14:backgroundMark x1="54662" y1="22486" x2="54662" y2="22486"/>
                                <a14:backgroundMark x1="56307" y1="21207" x2="56307" y2="21207"/>
                                <a14:backgroundMark x1="56856" y1="21207" x2="56856" y2="21207"/>
                                <a14:backgroundMark x1="56307" y1="20841" x2="56307" y2="20841"/>
                                <a14:backgroundMark x1="49726" y1="25411" x2="49726" y2="25411"/>
                                <a14:backgroundMark x1="47715" y1="26143" x2="47715" y2="26143"/>
                                <a14:backgroundMark x1="54662" y1="21024" x2="54662" y2="21024"/>
                                <a14:backgroundMark x1="41499" y1="21024" x2="41499" y2="21024"/>
                                <a14:backgroundMark x1="42779" y1="21755" x2="42779" y2="2175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02" t="2513" r="41298" b="75280"/>
                  <a:stretch/>
                </p:blipFill>
                <p:spPr bwMode="auto">
                  <a:xfrm>
                    <a:off x="3833807" y="5603951"/>
                    <a:ext cx="323334" cy="421035"/>
                  </a:xfrm>
                  <a:prstGeom prst="rect">
                    <a:avLst/>
                  </a:prstGeom>
                  <a:noFill/>
                  <a:effectLst>
                    <a:softEdge rad="254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2" name="Picture 8">
                    <a:extLst>
                      <a:ext uri="{FF2B5EF4-FFF2-40B4-BE49-F238E27FC236}">
                        <a16:creationId xmlns:a16="http://schemas.microsoft.com/office/drawing/2014/main" id="{BED1F66C-81C1-0B8D-0DB6-20F09CF603B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2011" b="77697" l="9324" r="89580">
                                <a14:foregroundMark x1="50091" y1="7130" x2="46069" y2="7130"/>
                                <a14:foregroundMark x1="49360" y1="5850" x2="42779" y2="5484"/>
                                <a14:foregroundMark x1="49726" y1="4388" x2="48446" y2="2011"/>
                                <a14:foregroundMark x1="49360" y1="22852" x2="49360" y2="22852"/>
                                <a14:backgroundMark x1="80073" y1="70384" x2="78976" y2="71664"/>
                                <a14:backgroundMark x1="74406" y1="69653" x2="74406" y2="69653"/>
                                <a14:backgroundMark x1="36015" y1="55941" x2="22121" y2="68556"/>
                                <a14:backgroundMark x1="72761" y1="48446" x2="54662" y2="88665"/>
                                <a14:backgroundMark x1="59415" y1="52285" x2="29068" y2="97989"/>
                                <a14:backgroundMark x1="86654" y1="53931" x2="47715" y2="91956"/>
                                <a14:backgroundMark x1="68556" y1="39305" x2="7678" y2="84826"/>
                                <a14:backgroundMark x1="58867" y1="42962" x2="29068" y2="57221"/>
                                <a14:backgroundMark x1="72761" y1="32176" x2="31261" y2="64717"/>
                                <a14:backgroundMark x1="33272" y1="28336" x2="37660" y2="48080"/>
                                <a14:backgroundMark x1="37660" y1="28336" x2="51920" y2="53931"/>
                                <a14:backgroundMark x1="31261" y1="30530" x2="56307" y2="46435"/>
                                <a14:backgroundMark x1="54662" y1="28336" x2="36015" y2="40951"/>
                                <a14:backgroundMark x1="56856" y1="26691" x2="38208" y2="37112"/>
                                <a14:backgroundMark x1="33272" y1="28336" x2="33272" y2="28336"/>
                                <a14:backgroundMark x1="33272" y1="24497" x2="37660" y2="26325"/>
                                <a14:backgroundMark x1="40219" y1="22852" x2="36015" y2="31627"/>
                                <a14:backgroundMark x1="36015" y1="21207" x2="44607" y2="22486"/>
                                <a14:backgroundMark x1="51920" y1="28336" x2="51920" y2="28336"/>
                                <a14:backgroundMark x1="49909" y1="28336" x2="49909" y2="28336"/>
                                <a14:backgroundMark x1="54662" y1="24497" x2="54662" y2="24497"/>
                                <a14:backgroundMark x1="54662" y1="22486" x2="54662" y2="22486"/>
                                <a14:backgroundMark x1="56307" y1="21207" x2="56307" y2="21207"/>
                                <a14:backgroundMark x1="56856" y1="21207" x2="56856" y2="21207"/>
                                <a14:backgroundMark x1="56307" y1="20841" x2="56307" y2="20841"/>
                                <a14:backgroundMark x1="49726" y1="25411" x2="49726" y2="25411"/>
                                <a14:backgroundMark x1="47715" y1="26143" x2="47715" y2="26143"/>
                                <a14:backgroundMark x1="54662" y1="21024" x2="54662" y2="21024"/>
                                <a14:backgroundMark x1="41499" y1="21024" x2="41499" y2="21024"/>
                                <a14:backgroundMark x1="42779" y1="21755" x2="42779" y2="2175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02" t="2513" r="41298" b="75280"/>
                  <a:stretch/>
                </p:blipFill>
                <p:spPr bwMode="auto">
                  <a:xfrm>
                    <a:off x="5125317" y="5614239"/>
                    <a:ext cx="323334" cy="421035"/>
                  </a:xfrm>
                  <a:prstGeom prst="rect">
                    <a:avLst/>
                  </a:prstGeom>
                  <a:noFill/>
                  <a:effectLst>
                    <a:softEdge rad="254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9E0E7F34-5FF3-1198-56F4-9B1ACFE6F5D7}"/>
                    </a:ext>
                  </a:extLst>
                </p:cNvPr>
                <p:cNvGrpSpPr/>
                <p:nvPr/>
              </p:nvGrpSpPr>
              <p:grpSpPr>
                <a:xfrm>
                  <a:off x="3592556" y="4584732"/>
                  <a:ext cx="1876993" cy="0"/>
                  <a:chOff x="3592556" y="4584732"/>
                  <a:chExt cx="1876993" cy="0"/>
                </a:xfrm>
                <a:effectLst>
                  <a:glow rad="38100">
                    <a:schemeClr val="tx1"/>
                  </a:glow>
                </a:effectLst>
              </p:grpSpPr>
              <p:cxnSp>
                <p:nvCxnSpPr>
                  <p:cNvPr id="116" name="직선 화살표 연결선 115">
                    <a:extLst>
                      <a:ext uri="{FF2B5EF4-FFF2-40B4-BE49-F238E27FC236}">
                        <a16:creationId xmlns:a16="http://schemas.microsoft.com/office/drawing/2014/main" id="{4CAF9483-6CD3-064F-647A-5304DC16FE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76993" cy="0"/>
                  </a:xfrm>
                  <a:prstGeom prst="straightConnector1">
                    <a:avLst/>
                  </a:prstGeom>
                  <a:ln w="12700">
                    <a:solidFill>
                      <a:srgbClr val="EED295"/>
                    </a:solidFill>
                    <a:prstDash val="sysDash"/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직선 화살표 연결선 116">
                    <a:extLst>
                      <a:ext uri="{FF2B5EF4-FFF2-40B4-BE49-F238E27FC236}">
                        <a16:creationId xmlns:a16="http://schemas.microsoft.com/office/drawing/2014/main" id="{C4750061-233B-91E0-E10C-866B069B90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45118" cy="0"/>
                  </a:xfrm>
                  <a:prstGeom prst="straightConnector1">
                    <a:avLst/>
                  </a:prstGeom>
                  <a:ln w="38100" cmpd="tri">
                    <a:solidFill>
                      <a:srgbClr val="EED295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896CBDFF-9BE3-234E-804C-DD0E792376F9}"/>
                    </a:ext>
                  </a:extLst>
                </p:cNvPr>
                <p:cNvGrpSpPr/>
                <p:nvPr/>
              </p:nvGrpSpPr>
              <p:grpSpPr>
                <a:xfrm rot="8727261">
                  <a:off x="3947129" y="5123990"/>
                  <a:ext cx="1876993" cy="0"/>
                  <a:chOff x="3592556" y="4584732"/>
                  <a:chExt cx="1876993" cy="0"/>
                </a:xfrm>
                <a:effectLst>
                  <a:glow rad="38100">
                    <a:schemeClr val="tx1"/>
                  </a:glow>
                </a:effectLst>
              </p:grpSpPr>
              <p:cxnSp>
                <p:nvCxnSpPr>
                  <p:cNvPr id="114" name="직선 화살표 연결선 113">
                    <a:extLst>
                      <a:ext uri="{FF2B5EF4-FFF2-40B4-BE49-F238E27FC236}">
                        <a16:creationId xmlns:a16="http://schemas.microsoft.com/office/drawing/2014/main" id="{AE835862-C9D2-ECCD-A955-EC9C63F175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76993" cy="0"/>
                  </a:xfrm>
                  <a:prstGeom prst="straightConnector1">
                    <a:avLst/>
                  </a:prstGeom>
                  <a:ln w="12700">
                    <a:solidFill>
                      <a:srgbClr val="EED295"/>
                    </a:solidFill>
                    <a:prstDash val="sysDash"/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직선 화살표 연결선 114">
                    <a:extLst>
                      <a:ext uri="{FF2B5EF4-FFF2-40B4-BE49-F238E27FC236}">
                        <a16:creationId xmlns:a16="http://schemas.microsoft.com/office/drawing/2014/main" id="{277501D6-22E8-1335-65E0-C1060ED3D6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45118" cy="0"/>
                  </a:xfrm>
                  <a:prstGeom prst="straightConnector1">
                    <a:avLst/>
                  </a:prstGeom>
                  <a:ln w="38100" cmpd="tri">
                    <a:solidFill>
                      <a:srgbClr val="EED295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13048C18-D3E3-295B-8BFE-F7AC7D29113F}"/>
                    </a:ext>
                  </a:extLst>
                </p:cNvPr>
                <p:cNvGrpSpPr/>
                <p:nvPr/>
              </p:nvGrpSpPr>
              <p:grpSpPr>
                <a:xfrm rot="17100000">
                  <a:off x="3299535" y="4889858"/>
                  <a:ext cx="1876993" cy="0"/>
                  <a:chOff x="3592556" y="4584732"/>
                  <a:chExt cx="1876993" cy="0"/>
                </a:xfrm>
                <a:effectLst>
                  <a:glow rad="38100">
                    <a:schemeClr val="tx1"/>
                  </a:glow>
                </a:effectLst>
              </p:grpSpPr>
              <p:cxnSp>
                <p:nvCxnSpPr>
                  <p:cNvPr id="112" name="직선 화살표 연결선 111">
                    <a:extLst>
                      <a:ext uri="{FF2B5EF4-FFF2-40B4-BE49-F238E27FC236}">
                        <a16:creationId xmlns:a16="http://schemas.microsoft.com/office/drawing/2014/main" id="{CEEC6E1E-E289-5F29-866C-AC5ED8082F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76993" cy="0"/>
                  </a:xfrm>
                  <a:prstGeom prst="straightConnector1">
                    <a:avLst/>
                  </a:prstGeom>
                  <a:ln w="12700">
                    <a:solidFill>
                      <a:srgbClr val="EED295"/>
                    </a:solidFill>
                    <a:prstDash val="sysDash"/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직선 화살표 연결선 112">
                    <a:extLst>
                      <a:ext uri="{FF2B5EF4-FFF2-40B4-BE49-F238E27FC236}">
                        <a16:creationId xmlns:a16="http://schemas.microsoft.com/office/drawing/2014/main" id="{B1472F94-4488-CF9C-186B-4E0D835454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45118" cy="0"/>
                  </a:xfrm>
                  <a:prstGeom prst="straightConnector1">
                    <a:avLst/>
                  </a:prstGeom>
                  <a:ln w="38100" cmpd="tri">
                    <a:solidFill>
                      <a:srgbClr val="EED295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CF633581-7EA1-C0B7-6115-16F40C0AA678}"/>
                    </a:ext>
                  </a:extLst>
                </p:cNvPr>
                <p:cNvGrpSpPr/>
                <p:nvPr/>
              </p:nvGrpSpPr>
              <p:grpSpPr>
                <a:xfrm rot="4320000">
                  <a:off x="4008396" y="4702939"/>
                  <a:ext cx="1876993" cy="0"/>
                  <a:chOff x="3592556" y="4584732"/>
                  <a:chExt cx="1876993" cy="0"/>
                </a:xfrm>
                <a:effectLst>
                  <a:glow rad="38100">
                    <a:schemeClr val="tx1"/>
                  </a:glow>
                </a:effectLst>
              </p:grpSpPr>
              <p:cxnSp>
                <p:nvCxnSpPr>
                  <p:cNvPr id="101" name="직선 화살표 연결선 100">
                    <a:extLst>
                      <a:ext uri="{FF2B5EF4-FFF2-40B4-BE49-F238E27FC236}">
                        <a16:creationId xmlns:a16="http://schemas.microsoft.com/office/drawing/2014/main" id="{BC8C1BEC-7FC9-49F1-3B75-1951DA2B35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76993" cy="0"/>
                  </a:xfrm>
                  <a:prstGeom prst="straightConnector1">
                    <a:avLst/>
                  </a:prstGeom>
                  <a:ln w="12700">
                    <a:solidFill>
                      <a:srgbClr val="EED295"/>
                    </a:solidFill>
                    <a:prstDash val="sysDash"/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직선 화살표 연결선 107">
                    <a:extLst>
                      <a:ext uri="{FF2B5EF4-FFF2-40B4-BE49-F238E27FC236}">
                        <a16:creationId xmlns:a16="http://schemas.microsoft.com/office/drawing/2014/main" id="{D15C8EAB-F534-1457-ABE0-DFE730E551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45118" cy="0"/>
                  </a:xfrm>
                  <a:prstGeom prst="straightConnector1">
                    <a:avLst/>
                  </a:prstGeom>
                  <a:ln w="38100" cmpd="tri">
                    <a:solidFill>
                      <a:srgbClr val="EED295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0C68CB30-F474-F2CD-1835-D291D5F28ACB}"/>
                    </a:ext>
                  </a:extLst>
                </p:cNvPr>
                <p:cNvGrpSpPr/>
                <p:nvPr/>
              </p:nvGrpSpPr>
              <p:grpSpPr>
                <a:xfrm rot="12960000">
                  <a:off x="3590831" y="5299460"/>
                  <a:ext cx="1876993" cy="1"/>
                  <a:chOff x="3592556" y="4584731"/>
                  <a:chExt cx="1876993" cy="1"/>
                </a:xfrm>
                <a:effectLst>
                  <a:glow rad="38100">
                    <a:schemeClr val="tx1"/>
                  </a:glow>
                </a:effectLst>
              </p:grpSpPr>
              <p:cxnSp>
                <p:nvCxnSpPr>
                  <p:cNvPr id="83" name="직선 화살표 연결선 82">
                    <a:extLst>
                      <a:ext uri="{FF2B5EF4-FFF2-40B4-BE49-F238E27FC236}">
                        <a16:creationId xmlns:a16="http://schemas.microsoft.com/office/drawing/2014/main" id="{EFAA798F-481E-4915-63DC-232F78C357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76993" cy="0"/>
                  </a:xfrm>
                  <a:prstGeom prst="straightConnector1">
                    <a:avLst/>
                  </a:prstGeom>
                  <a:ln w="12700">
                    <a:solidFill>
                      <a:srgbClr val="EED295"/>
                    </a:solidFill>
                    <a:prstDash val="sysDash"/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D26C3CBB-1E1D-B7F5-9E1A-15CE9C0953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2556" y="4584732"/>
                    <a:ext cx="1845118" cy="0"/>
                  </a:xfrm>
                  <a:prstGeom prst="straightConnector1">
                    <a:avLst/>
                  </a:prstGeom>
                  <a:ln w="38100" cmpd="tri">
                    <a:solidFill>
                      <a:srgbClr val="EED295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26A0D41-DD25-12A2-F9A1-0BFA6C0FCC49}"/>
                  </a:ext>
                </a:extLst>
              </p:cNvPr>
              <p:cNvSpPr txBox="1"/>
              <p:nvPr/>
            </p:nvSpPr>
            <p:spPr>
              <a:xfrm>
                <a:off x="9403622" y="5781177"/>
                <a:ext cx="1420261" cy="333425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인공 별 스킬 시전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>
                  <a:spcAft>
                    <a:spcPts val="200"/>
                  </a:spcAft>
                </a:pP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인공 별에서 사슬이 튀어나와 </a:t>
                </a:r>
                <a:r>
                  <a:rPr lang="ko-KR" altLang="en-US" sz="7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마법진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형성</a:t>
                </a:r>
                <a:endParaRPr lang="en-US" altLang="ko-KR" sz="7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459A18-7220-8751-0BCD-BEA29B7CD216}"/>
              </a:ext>
            </a:extLst>
          </p:cNvPr>
          <p:cNvGrpSpPr/>
          <p:nvPr/>
        </p:nvGrpSpPr>
        <p:grpSpPr>
          <a:xfrm>
            <a:off x="6689574" y="1647649"/>
            <a:ext cx="4658220" cy="231923"/>
            <a:chOff x="1460890" y="1092616"/>
            <a:chExt cx="4658220" cy="23192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D5AA3DF-A8B3-CD4B-5522-1CA957B344E5}"/>
                </a:ext>
              </a:extLst>
            </p:cNvPr>
            <p:cNvSpPr txBox="1"/>
            <p:nvPr/>
          </p:nvSpPr>
          <p:spPr>
            <a:xfrm>
              <a:off x="2037732" y="1100855"/>
              <a:ext cx="3458346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연금술로 우주의 현상을 구현하는 컨셉에 집중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13" action="ppaction://hlinksldjump" tooltip="'천체 조율'과 연계형 노드 구성"/>
                </a:rPr>
                <a:t>아크패시브 깨달음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13" action="ppaction://hlinksldjump" tooltip="'천체 조율'과 연계형 노드 구성"/>
                </a:rPr>
                <a:t>– ‘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13" action="ppaction://hlinksldjump" tooltip="'천체 조율'과 연계형 노드 구성"/>
                </a:rPr>
                <a:t>천체 조율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13" action="ppaction://hlinksldjump" tooltip="'천체 조율'과 연계형 노드 구성"/>
                </a:rPr>
                <a:t>’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13" action="ppaction://hlinksldjump" tooltip="'천체 조율'과 연계형 노드 구성"/>
                </a:rPr>
                <a:t> 참고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0562823-D6E9-42F8-DCAE-5F0027FF1B17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1745992" y="1324539"/>
              <a:ext cx="4373118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B8E06F3-2738-1179-FB8C-461C6EDF7DF5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천체 조율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8F4D99B-ACFC-585C-C7B5-FAB2FF71D189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13121E-7175-4108-061D-DE2CE1111FB2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85A8D0E-B3E5-9559-92F4-5FA59E72738A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ECD9F57-3840-B032-39A1-B55F21581535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8943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941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06697" y="4225268"/>
            <a:ext cx="1801775" cy="27616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 err="1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D41162-EA09-3265-7F26-F479E2655AF4}"/>
              </a:ext>
            </a:extLst>
          </p:cNvPr>
          <p:cNvGrpSpPr/>
          <p:nvPr/>
        </p:nvGrpSpPr>
        <p:grpSpPr>
          <a:xfrm>
            <a:off x="1543802" y="5094569"/>
            <a:ext cx="9622626" cy="1265425"/>
            <a:chOff x="1419250" y="4999920"/>
            <a:chExt cx="9622626" cy="126542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419250" y="4999920"/>
              <a:ext cx="938375" cy="803760"/>
              <a:chOff x="1352410" y="5094514"/>
              <a:chExt cx="938375" cy="80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38375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687103" y="4999920"/>
              <a:ext cx="938375" cy="1034593"/>
              <a:chOff x="3776328" y="5094514"/>
              <a:chExt cx="938375" cy="103459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833562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938375" cy="758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9069563" y="4999920"/>
              <a:ext cx="1972313" cy="1265425"/>
              <a:chOff x="9573369" y="5094514"/>
              <a:chExt cx="1972313" cy="126542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440826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972313" cy="98905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트라이포드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013649" y="4999920"/>
              <a:ext cx="1378583" cy="1034593"/>
              <a:chOff x="5888908" y="5094514"/>
              <a:chExt cx="1378583" cy="103459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378583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 </a:t>
                </a:r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190047" cy="758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 노드 구성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B629BDE2-342D-24D6-F688-A8902023AC0C}"/>
              </a:ext>
            </a:extLst>
          </p:cNvPr>
          <p:cNvGrpSpPr/>
          <p:nvPr/>
        </p:nvGrpSpPr>
        <p:grpSpPr>
          <a:xfrm>
            <a:off x="1700548" y="2141442"/>
            <a:ext cx="6750782" cy="4643822"/>
            <a:chOff x="1498539" y="1112742"/>
            <a:chExt cx="8072570" cy="5553072"/>
          </a:xfrm>
        </p:grpSpPr>
        <p:pic>
          <p:nvPicPr>
            <p:cNvPr id="210" name="그림 209" descr="우주, 별자리, 은하, 대기권 밖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896E019-0DF2-0DFE-BB98-2929EDFF0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" r="2"/>
            <a:stretch/>
          </p:blipFill>
          <p:spPr>
            <a:xfrm>
              <a:off x="1498539" y="1112742"/>
              <a:ext cx="8072570" cy="5553072"/>
            </a:xfrm>
            <a:prstGeom prst="rect">
              <a:avLst/>
            </a:prstGeom>
          </p:spPr>
        </p:pic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6C86CFB-C65A-9C7C-8496-EF7E06A09F51}"/>
                </a:ext>
              </a:extLst>
            </p:cNvPr>
            <p:cNvGrpSpPr/>
            <p:nvPr/>
          </p:nvGrpSpPr>
          <p:grpSpPr>
            <a:xfrm>
              <a:off x="3334940" y="1499949"/>
              <a:ext cx="4399769" cy="4778658"/>
              <a:chOff x="2688838" y="1542177"/>
              <a:chExt cx="4399769" cy="4778658"/>
            </a:xfrm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6CE0649-6357-6233-2178-2286D3916DCC}"/>
                  </a:ext>
                </a:extLst>
              </p:cNvPr>
              <p:cNvGrpSpPr/>
              <p:nvPr/>
            </p:nvGrpSpPr>
            <p:grpSpPr>
              <a:xfrm>
                <a:off x="3915023" y="1542177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37" name="그림 13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1C1E40C0-E8A7-84A2-259C-13FD1CDA54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38" name="사각형: 둥근 모서리 137">
                  <a:extLst>
                    <a:ext uri="{FF2B5EF4-FFF2-40B4-BE49-F238E27FC236}">
                      <a16:creationId xmlns:a16="http://schemas.microsoft.com/office/drawing/2014/main" id="{BBB58CE6-FB20-479B-E0AD-03D9C4CCA8F9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Lv.0/1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9" name="그룹 138">
                  <a:extLst>
                    <a:ext uri="{FF2B5EF4-FFF2-40B4-BE49-F238E27FC236}">
                      <a16:creationId xmlns:a16="http://schemas.microsoft.com/office/drawing/2014/main" id="{CC809D2D-A0B0-C6A4-91F4-861B2C23FA7D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40" name="사각형: 둥근 모서리 139">
                    <a:extLst>
                      <a:ext uri="{FF2B5EF4-FFF2-40B4-BE49-F238E27FC236}">
                        <a16:creationId xmlns:a16="http://schemas.microsoft.com/office/drawing/2014/main" id="{45D90251-BDDB-2A56-92F4-3BDF2A0D1DFA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90299550-6971-FD95-5FCA-3042D80CEFAE}"/>
                      </a:ext>
                    </a:extLst>
                  </p:cNvPr>
                  <p:cNvSpPr txBox="1"/>
                  <p:nvPr/>
                </p:nvSpPr>
                <p:spPr>
                  <a:xfrm>
                    <a:off x="6815129" y="1857801"/>
                    <a:ext cx="179536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24P</a:t>
                    </a:r>
                  </a:p>
                </p:txBody>
              </p:sp>
            </p:grp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414B63C-554D-A00F-0523-4F2C0A6AC8C0}"/>
                  </a:ext>
                </a:extLst>
              </p:cNvPr>
              <p:cNvGrpSpPr/>
              <p:nvPr/>
            </p:nvGrpSpPr>
            <p:grpSpPr>
              <a:xfrm>
                <a:off x="5141208" y="1542177"/>
                <a:ext cx="721213" cy="881296"/>
                <a:chOff x="3722193" y="1435284"/>
                <a:chExt cx="721213" cy="881296"/>
              </a:xfrm>
            </p:grpSpPr>
            <p:pic>
              <p:nvPicPr>
                <p:cNvPr id="49" name="그림 4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AC6DAE0-0D4F-5023-CEE3-4018EB7FCA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50" name="사각형: 둥근 모서리 49">
                  <a:extLst>
                    <a:ext uri="{FF2B5EF4-FFF2-40B4-BE49-F238E27FC236}">
                      <a16:creationId xmlns:a16="http://schemas.microsoft.com/office/drawing/2014/main" id="{873A4DDF-FB58-3295-A3AE-4CD2742659D4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Lv.0/1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2D0B3E6-D1DA-F6FA-08AE-32F11C26B0A7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52" name="사각형: 둥근 모서리 51">
                    <a:extLst>
                      <a:ext uri="{FF2B5EF4-FFF2-40B4-BE49-F238E27FC236}">
                        <a16:creationId xmlns:a16="http://schemas.microsoft.com/office/drawing/2014/main" id="{9F226AE8-45AA-2C18-ABC9-A7C565510914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8AC58F1-D3D9-D9A1-70FE-CFF243E0C145}"/>
                      </a:ext>
                    </a:extLst>
                  </p:cNvPr>
                  <p:cNvSpPr txBox="1"/>
                  <p:nvPr/>
                </p:nvSpPr>
                <p:spPr>
                  <a:xfrm>
                    <a:off x="6815129" y="1857801"/>
                    <a:ext cx="179536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24P</a:t>
                    </a:r>
                  </a:p>
                </p:txBody>
              </p:sp>
            </p:grp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37D7954-5A31-4B92-2FE5-07BC5A064DFD}"/>
                  </a:ext>
                </a:extLst>
              </p:cNvPr>
              <p:cNvGrpSpPr/>
              <p:nvPr/>
            </p:nvGrpSpPr>
            <p:grpSpPr>
              <a:xfrm>
                <a:off x="3915023" y="2841298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32" name="그림 1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DB48ED0-ACEF-9CAA-DF36-B1266AF0F0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33" name="사각형: 둥근 모서리 132">
                  <a:extLst>
                    <a:ext uri="{FF2B5EF4-FFF2-40B4-BE49-F238E27FC236}">
                      <a16:creationId xmlns:a16="http://schemas.microsoft.com/office/drawing/2014/main" id="{A6B83178-018C-EC79-69A9-50BFC44F59F9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9C6F8FDB-453D-8B39-F783-339AC6D5EB66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35" name="사각형: 둥근 모서리 134">
                    <a:extLst>
                      <a:ext uri="{FF2B5EF4-FFF2-40B4-BE49-F238E27FC236}">
                        <a16:creationId xmlns:a16="http://schemas.microsoft.com/office/drawing/2014/main" id="{2FE17F81-4083-5208-5669-E97EB97BA1C6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EE4AF2CA-B3DE-7373-0E13-E0D780B216C9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98D026A1-4826-20B3-2334-4726C8C67CA6}"/>
                  </a:ext>
                </a:extLst>
              </p:cNvPr>
              <p:cNvGrpSpPr/>
              <p:nvPr/>
            </p:nvGrpSpPr>
            <p:grpSpPr>
              <a:xfrm>
                <a:off x="5141208" y="2841298"/>
                <a:ext cx="721213" cy="881296"/>
                <a:chOff x="3722193" y="1435284"/>
                <a:chExt cx="721213" cy="881296"/>
              </a:xfrm>
            </p:grpSpPr>
            <p:pic>
              <p:nvPicPr>
                <p:cNvPr id="44" name="그림 4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425EC0F7-B360-EF0B-3A9E-8756CC0C22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C21A4376-3336-39AA-5204-E846BD404675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48901486-C762-DB69-E5F3-0E2512BF6C9E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47" name="사각형: 둥근 모서리 46">
                    <a:extLst>
                      <a:ext uri="{FF2B5EF4-FFF2-40B4-BE49-F238E27FC236}">
                        <a16:creationId xmlns:a16="http://schemas.microsoft.com/office/drawing/2014/main" id="{C53E0D0E-B24C-9B58-9341-7B4731BF801E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7EA70AE-FC6A-10C8-934F-8EA61EFFD105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A9C576F0-8012-4480-3CEE-FD268411A81C}"/>
                  </a:ext>
                </a:extLst>
              </p:cNvPr>
              <p:cNvGrpSpPr/>
              <p:nvPr/>
            </p:nvGrpSpPr>
            <p:grpSpPr>
              <a:xfrm>
                <a:off x="3915023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C7599BA-4AD4-7B9B-6611-4445074FB6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28" name="사각형: 둥근 모서리 127">
                  <a:extLst>
                    <a:ext uri="{FF2B5EF4-FFF2-40B4-BE49-F238E27FC236}">
                      <a16:creationId xmlns:a16="http://schemas.microsoft.com/office/drawing/2014/main" id="{47CD6507-8DB5-19E3-B8FC-8934405DC562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9" name="그룹 128">
                  <a:extLst>
                    <a:ext uri="{FF2B5EF4-FFF2-40B4-BE49-F238E27FC236}">
                      <a16:creationId xmlns:a16="http://schemas.microsoft.com/office/drawing/2014/main" id="{B6C90646-AB82-F57A-C039-179ADAE2F74E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30" name="사각형: 둥근 모서리 129">
                    <a:extLst>
                      <a:ext uri="{FF2B5EF4-FFF2-40B4-BE49-F238E27FC236}">
                        <a16:creationId xmlns:a16="http://schemas.microsoft.com/office/drawing/2014/main" id="{41DC79EB-A3C9-E429-143B-337098455260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3D9C9589-DCC1-2733-AA30-F94777CB9B02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63BBCF24-3282-E960-3DF4-1AD093E5374D}"/>
                  </a:ext>
                </a:extLst>
              </p:cNvPr>
              <p:cNvGrpSpPr/>
              <p:nvPr/>
            </p:nvGrpSpPr>
            <p:grpSpPr>
              <a:xfrm>
                <a:off x="2688838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17" name="그림 11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01FC90E-2CC8-D1A4-8D2F-42C341D7F0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18" name="사각형: 둥근 모서리 117">
                  <a:extLst>
                    <a:ext uri="{FF2B5EF4-FFF2-40B4-BE49-F238E27FC236}">
                      <a16:creationId xmlns:a16="http://schemas.microsoft.com/office/drawing/2014/main" id="{A2C3E573-636B-F53A-834A-8AA816B70833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DFDBAD67-FD01-402A-DCBD-3D7F376BBF22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20" name="사각형: 둥근 모서리 119">
                    <a:extLst>
                      <a:ext uri="{FF2B5EF4-FFF2-40B4-BE49-F238E27FC236}">
                        <a16:creationId xmlns:a16="http://schemas.microsoft.com/office/drawing/2014/main" id="{8D0E8F4D-5A3B-BD3D-99A5-AC5BF0B79A17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A0D93311-AFAE-3550-52B0-BE4768265305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9630A65D-4CC9-6913-7744-88CF23A24844}"/>
                  </a:ext>
                </a:extLst>
              </p:cNvPr>
              <p:cNvGrpSpPr/>
              <p:nvPr/>
            </p:nvGrpSpPr>
            <p:grpSpPr>
              <a:xfrm>
                <a:off x="5141208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39" name="그림 3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E20B779-4F89-104A-4978-446341F26C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3528D482-4C01-1E41-5CE4-7FBFA9BC72A6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C0378F8-93D8-9208-2C73-7200A7068E48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DF144414-4520-103A-6452-BE38799D1BF2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C055178-4E9B-5094-1B43-B2C410662013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76DA5628-DB29-7638-97DC-1DB093C63169}"/>
                  </a:ext>
                </a:extLst>
              </p:cNvPr>
              <p:cNvGrpSpPr/>
              <p:nvPr/>
            </p:nvGrpSpPr>
            <p:grpSpPr>
              <a:xfrm>
                <a:off x="6367394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34" name="그림 3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CE035C1D-D345-28B0-A5AE-97E4AB006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73054694-9AEA-0354-4F65-60BB310FE8FA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F79156CC-3CF0-0B87-E2CB-CD641200F8A1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12269FC5-A1CF-C8D8-0D50-BD9F8B3941B8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94CEC8C-C5BC-27D6-324B-EBA186872024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C249E41B-2B08-1CC8-0304-1C16111D500B}"/>
                  </a:ext>
                </a:extLst>
              </p:cNvPr>
              <p:cNvGrpSpPr/>
              <p:nvPr/>
            </p:nvGrpSpPr>
            <p:grpSpPr>
              <a:xfrm>
                <a:off x="3915023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22" name="그림 12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5C721B2C-A1D3-FAA3-F21E-3FE9D08B00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23" name="사각형: 둥근 모서리 122">
                  <a:extLst>
                    <a:ext uri="{FF2B5EF4-FFF2-40B4-BE49-F238E27FC236}">
                      <a16:creationId xmlns:a16="http://schemas.microsoft.com/office/drawing/2014/main" id="{3B0DF63B-D595-B2F3-8DE4-B4CAADF16B57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13ED2ECE-B17B-4A99-AE43-C7754656FF1F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25" name="사각형: 둥근 모서리 124">
                    <a:extLst>
                      <a:ext uri="{FF2B5EF4-FFF2-40B4-BE49-F238E27FC236}">
                        <a16:creationId xmlns:a16="http://schemas.microsoft.com/office/drawing/2014/main" id="{04EEA2F0-DB05-9EDF-18E5-18F84F790D8D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A9E9C16E-C923-CA3A-CB14-6A76FAD24553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0E018BE9-5B6A-6738-8D37-A0520A63D175}"/>
                  </a:ext>
                </a:extLst>
              </p:cNvPr>
              <p:cNvGrpSpPr/>
              <p:nvPr/>
            </p:nvGrpSpPr>
            <p:grpSpPr>
              <a:xfrm>
                <a:off x="2688838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12" name="그림 11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58610F2-9AAB-5125-0296-5E500961F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13" name="사각형: 둥근 모서리 112">
                  <a:extLst>
                    <a:ext uri="{FF2B5EF4-FFF2-40B4-BE49-F238E27FC236}">
                      <a16:creationId xmlns:a16="http://schemas.microsoft.com/office/drawing/2014/main" id="{A7F5C6EA-EAE2-1BE4-B4F8-D6ED8BA918D0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2EA8040A-B2C9-7C35-525B-4CA28E20195C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15" name="사각형: 둥근 모서리 114">
                    <a:extLst>
                      <a:ext uri="{FF2B5EF4-FFF2-40B4-BE49-F238E27FC236}">
                        <a16:creationId xmlns:a16="http://schemas.microsoft.com/office/drawing/2014/main" id="{17BF0A43-A0AF-8DE9-638B-47EF9A7EC332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09EB3AD8-8DA0-A07C-5560-AE701DDC7D0C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AA56ADA-8B00-E41A-6C0D-07363F9F17F8}"/>
                  </a:ext>
                </a:extLst>
              </p:cNvPr>
              <p:cNvGrpSpPr/>
              <p:nvPr/>
            </p:nvGrpSpPr>
            <p:grpSpPr>
              <a:xfrm>
                <a:off x="5141208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27" name="그림 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AC8F6E4D-16B6-FF55-5169-AB00C9ABF4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ADE81A9C-F1A3-6105-875D-3C6927FE8697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B745A20F-3CE4-8BE5-2542-5DA4C224CF01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30" name="사각형: 둥근 모서리 29">
                    <a:extLst>
                      <a:ext uri="{FF2B5EF4-FFF2-40B4-BE49-F238E27FC236}">
                        <a16:creationId xmlns:a16="http://schemas.microsoft.com/office/drawing/2014/main" id="{F45AA1B0-88A7-6E64-2FE9-952912ED2BE1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C728771-A1D5-AABE-58D7-2C0C0A51984D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43993FB-ADBA-6CEE-67A4-2DAE77068412}"/>
                  </a:ext>
                </a:extLst>
              </p:cNvPr>
              <p:cNvGrpSpPr/>
              <p:nvPr/>
            </p:nvGrpSpPr>
            <p:grpSpPr>
              <a:xfrm>
                <a:off x="6367394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22" name="그림 2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C2AC590-50E0-54AB-AC4F-D07A1914C6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59AC1E19-C3B8-293F-52C4-E11A868072B6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75FE1ADF-57DF-7417-ACC7-7F4446E30FCC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0A7CBA69-40ED-6A95-69D3-A86AF621205A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FAAA899-1097-BE0C-B5F2-EB87AF3261A5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D89435-4B3A-0AF8-82D1-45E76DAC5C4B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2476D-2DB6-BB60-6822-5D0CA637F922}"/>
              </a:ext>
            </a:extLst>
          </p:cNvPr>
          <p:cNvSpPr txBox="1"/>
          <p:nvPr/>
        </p:nvSpPr>
        <p:spPr>
          <a:xfrm>
            <a:off x="1163639" y="192186"/>
            <a:ext cx="1684757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</a:t>
            </a:r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연계형 노드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B143F3-7D55-71E2-0ABE-4153FD22077A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EEA5859-9CC4-B918-4EAC-EF027FA4823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7666265-2D4B-8DA9-A12C-EC80D9D5050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D13166E9-B34A-6D6B-C309-43411B65325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7D872D5-1F7A-1329-AACA-5A3597C47784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9E22E67-F6FF-30F5-6C48-1E8E04A6DA5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1D48DC8-8FBA-CDD2-905D-60441B3D371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D86403D-D804-9FBB-42BF-BBECBCC8544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8EB7B8-2729-C454-828D-E7471E9EB1B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3A4C89A0-07DE-EDA2-494A-3C50A2BAE27F}"/>
              </a:ext>
            </a:extLst>
          </p:cNvPr>
          <p:cNvSpPr/>
          <p:nvPr/>
        </p:nvSpPr>
        <p:spPr>
          <a:xfrm>
            <a:off x="4071193" y="1215770"/>
            <a:ext cx="1226298" cy="103161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28B5EC9D-A2C1-A021-DAE7-B6676C7B3AAF}"/>
              </a:ext>
            </a:extLst>
          </p:cNvPr>
          <p:cNvGrpSpPr/>
          <p:nvPr/>
        </p:nvGrpSpPr>
        <p:grpSpPr>
          <a:xfrm>
            <a:off x="4094698" y="1215770"/>
            <a:ext cx="1226298" cy="313023"/>
            <a:chOff x="6425572" y="3401740"/>
            <a:chExt cx="1226298" cy="313023"/>
          </a:xfrm>
        </p:grpSpPr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F4C9FE9B-4764-3897-E7D3-9B7CF5AAD811}"/>
                </a:ext>
              </a:extLst>
            </p:cNvPr>
            <p:cNvGrpSpPr/>
            <p:nvPr/>
          </p:nvGrpSpPr>
          <p:grpSpPr>
            <a:xfrm>
              <a:off x="6425572" y="3401740"/>
              <a:ext cx="1226298" cy="313023"/>
              <a:chOff x="1439025" y="1395560"/>
              <a:chExt cx="1226298" cy="313023"/>
            </a:xfrm>
          </p:grpSpPr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CA5DD911-DCF7-98A3-D8C5-FD48FEB1448E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1226298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ACAA344-1143-C3FA-1333-95352D28F855}"/>
                  </a:ext>
                </a:extLst>
              </p:cNvPr>
              <p:cNvSpPr txBox="1"/>
              <p:nvPr/>
            </p:nvSpPr>
            <p:spPr>
              <a:xfrm>
                <a:off x="1814930" y="1428961"/>
                <a:ext cx="474489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별의 인도</a:t>
                </a:r>
                <a:endPara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8E426C10-788D-D254-DF3A-DF862D1F3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1226298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448AF1FA-B7BA-1791-285B-30243B5D1C24}"/>
              </a:ext>
            </a:extLst>
          </p:cNvPr>
          <p:cNvSpPr txBox="1"/>
          <p:nvPr/>
        </p:nvSpPr>
        <p:spPr>
          <a:xfrm>
            <a:off x="4215928" y="1576682"/>
            <a:ext cx="952184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#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변화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AD34D36-CFFA-7847-72E3-0833B56B4F82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51EAF4-65BA-00A1-CBC0-1479AD9D888F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4B4834-26F4-718E-E08E-55A898832BA6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F93A76-D77F-8F26-E18E-9F547C860513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038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15C5-E6B1-C40D-959D-E2DC6DFDB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62B551-5C64-D40C-8A8C-B71950BF56C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44122F8-B8C9-4DA1-9B28-E2432A5942EF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926F5A-42B6-E10F-3C6E-34163799678D}"/>
                </a:ext>
              </a:extLst>
            </p:cNvPr>
            <p:cNvSpPr txBox="1"/>
            <p:nvPr/>
          </p:nvSpPr>
          <p:spPr>
            <a:xfrm>
              <a:off x="1637797" y="708257"/>
              <a:ext cx="1694075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연계형 노드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45154A-03C3-60B4-91C9-C550496D52E6}"/>
              </a:ext>
            </a:extLst>
          </p:cNvPr>
          <p:cNvGrpSpPr/>
          <p:nvPr/>
        </p:nvGrpSpPr>
        <p:grpSpPr>
          <a:xfrm>
            <a:off x="1426539" y="499963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A98F2-0EB9-300F-7478-FE092E7A5F3F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8E6B40-021B-9698-2851-6B5E2863F4FF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66DDF751-0A33-DC87-A92A-18E74BB69BD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03ADB31-7B5F-0D02-BA1F-FB4F03DE609F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D86EE27-FE1B-1E79-BC94-2D8C2B04F0C8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A3B8D00-DC5B-A4FC-92DB-C5987B7374F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4E90513-734B-EDC0-22D3-29B6652AF9F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4382072-4482-3E09-67DA-122E2D6D912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9D365C7E-BFE0-1E30-FB98-FEC9AA868660}"/>
              </a:ext>
            </a:extLst>
          </p:cNvPr>
          <p:cNvGrpSpPr/>
          <p:nvPr/>
        </p:nvGrpSpPr>
        <p:grpSpPr>
          <a:xfrm>
            <a:off x="6547334" y="1154970"/>
            <a:ext cx="4652643" cy="1262988"/>
            <a:chOff x="6547334" y="1283990"/>
            <a:chExt cx="4652643" cy="1262988"/>
          </a:xfrm>
        </p:grpSpPr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0B060050-BCA4-92F4-7FE9-069C129BCFF3}"/>
                </a:ext>
              </a:extLst>
            </p:cNvPr>
            <p:cNvSpPr/>
            <p:nvPr/>
          </p:nvSpPr>
          <p:spPr>
            <a:xfrm>
              <a:off x="6552911" y="1515368"/>
              <a:ext cx="4647066" cy="1031610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106730E0-D021-721A-9183-325ADD75C2A9}"/>
                </a:ext>
              </a:extLst>
            </p:cNvPr>
            <p:cNvGrpSpPr/>
            <p:nvPr/>
          </p:nvGrpSpPr>
          <p:grpSpPr>
            <a:xfrm>
              <a:off x="6649834" y="1556462"/>
              <a:ext cx="4153380" cy="628572"/>
              <a:chOff x="1541525" y="1436655"/>
              <a:chExt cx="4153380" cy="628572"/>
            </a:xfrm>
          </p:grpSpPr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E7AF7C1A-AF09-A0CA-77FB-53DF1EB82713}"/>
                  </a:ext>
                </a:extLst>
              </p:cNvPr>
              <p:cNvSpPr txBox="1"/>
              <p:nvPr/>
            </p:nvSpPr>
            <p:spPr>
              <a:xfrm>
                <a:off x="3768123" y="1436655"/>
                <a:ext cx="6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267FF1AF-0D37-6273-FF7A-9771FD98FAEE}"/>
                  </a:ext>
                </a:extLst>
              </p:cNvPr>
              <p:cNvSpPr txBox="1"/>
              <p:nvPr/>
            </p:nvSpPr>
            <p:spPr>
              <a:xfrm>
                <a:off x="1541525" y="1480452"/>
                <a:ext cx="4153380" cy="584775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별자리 스킬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 기록할 수 있습니다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 스킬이 세 가지로 분리되고 기록된 양상에 따라 다른 클러스터 스킬이 활성화됩니다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24BBE51F-092E-096B-FDCE-DB2F02A44367}"/>
                </a:ext>
              </a:extLst>
            </p:cNvPr>
            <p:cNvGrpSpPr/>
            <p:nvPr/>
          </p:nvGrpSpPr>
          <p:grpSpPr>
            <a:xfrm>
              <a:off x="6547334" y="1283990"/>
              <a:ext cx="4647066" cy="231923"/>
              <a:chOff x="1460890" y="1092616"/>
              <a:chExt cx="4647066" cy="231923"/>
            </a:xfrm>
          </p:grpSpPr>
          <p:cxnSp>
            <p:nvCxnSpPr>
              <p:cNvPr id="220" name="직선 연결선 219">
                <a:extLst>
                  <a:ext uri="{FF2B5EF4-FFF2-40B4-BE49-F238E27FC236}">
                    <a16:creationId xmlns:a16="http://schemas.microsoft.com/office/drawing/2014/main" id="{9259E937-7385-A4A0-D0B4-AF928D9D5041}"/>
                  </a:ext>
                </a:extLst>
              </p:cNvPr>
              <p:cNvCxnSpPr>
                <a:cxnSpLocks/>
                <a:stCxn id="221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6989180B-46BA-806F-433A-DB26783AF3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5AF47F1E-0E1A-239E-5059-0BFE5399F46C}"/>
              </a:ext>
            </a:extLst>
          </p:cNvPr>
          <p:cNvGrpSpPr/>
          <p:nvPr/>
        </p:nvGrpSpPr>
        <p:grpSpPr>
          <a:xfrm>
            <a:off x="6539521" y="5165601"/>
            <a:ext cx="4652643" cy="1048341"/>
            <a:chOff x="6547334" y="5213817"/>
            <a:chExt cx="4652643" cy="1048341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7165FC85-C61E-8E51-2556-C15F5A987546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90A0D7E4-D55C-F6AC-8749-57A3AEEDCAED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08A47D8B-4075-023B-22AB-EC07CA1EB512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7462C390-796F-C775-728E-376F5FE591C4}"/>
                  </a:ext>
                </a:extLst>
              </p:cNvPr>
              <p:cNvCxnSpPr>
                <a:cxnSpLocks/>
                <a:stCxn id="290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E711E2A-952B-D3B4-537E-C9AF598178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운명 기록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ABD13551-3CBB-629D-17B8-31B16C58A431}"/>
              </a:ext>
            </a:extLst>
          </p:cNvPr>
          <p:cNvGrpSpPr/>
          <p:nvPr/>
        </p:nvGrpSpPr>
        <p:grpSpPr>
          <a:xfrm>
            <a:off x="6547334" y="3474058"/>
            <a:ext cx="4652643" cy="1048341"/>
            <a:chOff x="6547334" y="5213817"/>
            <a:chExt cx="4652643" cy="1048341"/>
          </a:xfrm>
        </p:grpSpPr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9410D66E-35B9-2834-2C17-F086A9E44831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B99A482E-0657-11DD-8A94-700EF1150296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063458C8-BB41-CCA2-9E0E-E6F01C3BDC16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97" name="직선 연결선 296">
                <a:extLst>
                  <a:ext uri="{FF2B5EF4-FFF2-40B4-BE49-F238E27FC236}">
                    <a16:creationId xmlns:a16="http://schemas.microsoft.com/office/drawing/2014/main" id="{54993D41-DD82-259E-5F34-03F21ECC51CF}"/>
                  </a:ext>
                </a:extLst>
              </p:cNvPr>
              <p:cNvCxnSpPr>
                <a:cxnSpLocks/>
                <a:stCxn id="298" idx="2"/>
              </p:cNvCxnSpPr>
              <p:nvPr/>
            </p:nvCxnSpPr>
            <p:spPr>
              <a:xfrm>
                <a:off x="1732366" y="1324539"/>
                <a:ext cx="4375590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973BD187-14EA-84B3-EBDF-EDB83C7751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4295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트리니티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72FD3F28-3F93-9ACA-B10B-D5D41A7C471F}"/>
              </a:ext>
            </a:extLst>
          </p:cNvPr>
          <p:cNvGrpSpPr/>
          <p:nvPr/>
        </p:nvGrpSpPr>
        <p:grpSpPr>
          <a:xfrm>
            <a:off x="6788559" y="2563823"/>
            <a:ext cx="4652643" cy="640371"/>
            <a:chOff x="6547334" y="5213817"/>
            <a:chExt cx="4652643" cy="640371"/>
          </a:xfrm>
        </p:grpSpPr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FAD764A0-A282-9759-4C40-F84F4BD8EC2A}"/>
                </a:ext>
              </a:extLst>
            </p:cNvPr>
            <p:cNvSpPr/>
            <p:nvPr/>
          </p:nvSpPr>
          <p:spPr>
            <a:xfrm>
              <a:off x="6552911" y="5445196"/>
              <a:ext cx="4647066" cy="40899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ED7D8FCB-EE1E-164C-047B-96865F3584CE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7297E8FE-6197-2EC9-3FD9-1D36C98AD0CB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307" name="직선 연결선 306">
                <a:extLst>
                  <a:ext uri="{FF2B5EF4-FFF2-40B4-BE49-F238E27FC236}">
                    <a16:creationId xmlns:a16="http://schemas.microsoft.com/office/drawing/2014/main" id="{96D08DE7-9F37-61F1-9033-79E68EF80EE5}"/>
                  </a:ext>
                </a:extLst>
              </p:cNvPr>
              <p:cNvCxnSpPr>
                <a:cxnSpLocks/>
                <a:stCxn id="308" idx="2"/>
              </p:cNvCxnSpPr>
              <p:nvPr/>
            </p:nvCxnSpPr>
            <p:spPr>
              <a:xfrm>
                <a:off x="1895071" y="1324539"/>
                <a:ext cx="4212885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532A5013-768D-6E2C-9587-5E1454B5A2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86836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조디악</a:t>
                </a:r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클러스터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4009653A-38AB-4D81-3941-008156A23A39}"/>
              </a:ext>
            </a:extLst>
          </p:cNvPr>
          <p:cNvSpPr/>
          <p:nvPr/>
        </p:nvSpPr>
        <p:spPr>
          <a:xfrm>
            <a:off x="4763963" y="1386347"/>
            <a:ext cx="1226298" cy="103161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795DAC97-E8CD-16EF-E8C8-F076EB2755A6}"/>
              </a:ext>
            </a:extLst>
          </p:cNvPr>
          <p:cNvGrpSpPr/>
          <p:nvPr/>
        </p:nvGrpSpPr>
        <p:grpSpPr>
          <a:xfrm>
            <a:off x="4763963" y="1386347"/>
            <a:ext cx="1226298" cy="313023"/>
            <a:chOff x="6425572" y="3401740"/>
            <a:chExt cx="1226298" cy="313023"/>
          </a:xfrm>
        </p:grpSpPr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BC391830-C8AD-86F8-AD05-0FE0D329A4E0}"/>
                </a:ext>
              </a:extLst>
            </p:cNvPr>
            <p:cNvGrpSpPr/>
            <p:nvPr/>
          </p:nvGrpSpPr>
          <p:grpSpPr>
            <a:xfrm>
              <a:off x="6425572" y="3401740"/>
              <a:ext cx="1226298" cy="313023"/>
              <a:chOff x="1439025" y="1395560"/>
              <a:chExt cx="1226298" cy="313023"/>
            </a:xfrm>
          </p:grpSpPr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A877B648-C027-F6FE-3B13-A0B35E28ABD8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1226298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BB6C77A7-E331-9070-49D0-5D27C9A0C14A}"/>
                  </a:ext>
                </a:extLst>
              </p:cNvPr>
              <p:cNvSpPr txBox="1"/>
              <p:nvPr/>
            </p:nvSpPr>
            <p:spPr>
              <a:xfrm>
                <a:off x="1814930" y="1428961"/>
                <a:ext cx="474489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별의 인도</a:t>
                </a:r>
                <a:endPara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8A1871E8-0DBC-B48B-43FE-4D0448A8AC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1226298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6C6DFF72-029F-3610-7301-963E3C6EE3A4}"/>
              </a:ext>
            </a:extLst>
          </p:cNvPr>
          <p:cNvSpPr txBox="1"/>
          <p:nvPr/>
        </p:nvSpPr>
        <p:spPr>
          <a:xfrm>
            <a:off x="4885193" y="1747259"/>
            <a:ext cx="952184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#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변화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CA64D550-9687-0404-DEE9-6503643399DE}"/>
              </a:ext>
            </a:extLst>
          </p:cNvPr>
          <p:cNvSpPr txBox="1"/>
          <p:nvPr/>
        </p:nvSpPr>
        <p:spPr>
          <a:xfrm>
            <a:off x="6946274" y="2885537"/>
            <a:ext cx="287739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치명타 적중률이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10/20/30%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467A72C7-E990-ACF6-C43B-794E96D4A410}"/>
              </a:ext>
            </a:extLst>
          </p:cNvPr>
          <p:cNvSpPr txBox="1"/>
          <p:nvPr/>
        </p:nvSpPr>
        <p:spPr>
          <a:xfrm>
            <a:off x="6788559" y="3821802"/>
            <a:ext cx="5094343" cy="7617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슬롯이 메인 슬롯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1,2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나뉘며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양상을 기록할 수 있게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슬롯에 양상을 기록하면 완성 효과로 적용되고 클러스터 스킬이 활성화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슬롯은 메인 슬롯에 기록된 양상만 기록할 수 있으며 모든 슬롯에 양상을 기록하면 추가 효과가 발생합니다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BD7B9CFD-38D7-803A-CDA0-50463A27E5F0}"/>
              </a:ext>
            </a:extLst>
          </p:cNvPr>
          <p:cNvSpPr txBox="1"/>
          <p:nvPr/>
        </p:nvSpPr>
        <p:spPr>
          <a:xfrm>
            <a:off x="6649834" y="5543389"/>
            <a:ext cx="4406656" cy="58477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효과를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효과로 변경하며 기록 모드를 종료합니다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효과는 기록 모드의 남은 시간에 비례하여 수치와 지속 시간이 결정됩니다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D8291-547E-5727-0299-908F76F77B33}"/>
              </a:ext>
            </a:extLst>
          </p:cNvPr>
          <p:cNvSpPr txBox="1"/>
          <p:nvPr/>
        </p:nvSpPr>
        <p:spPr>
          <a:xfrm>
            <a:off x="7186273" y="893688"/>
            <a:ext cx="1971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조건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사용 시 기록 모드 종료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C1A10-371A-B9CA-666D-43AC1E78F4A1}"/>
              </a:ext>
            </a:extLst>
          </p:cNvPr>
          <p:cNvSpPr txBox="1"/>
          <p:nvPr/>
        </p:nvSpPr>
        <p:spPr>
          <a:xfrm>
            <a:off x="1663001" y="2777673"/>
            <a:ext cx="4124527" cy="59247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기본 조건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사용 시 기록 모드 종료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X</a:t>
            </a:r>
          </a:p>
          <a:p>
            <a:pPr algn="ctr">
              <a:spcAft>
                <a:spcPts val="300"/>
              </a:spcAft>
            </a:pP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시스템적 한계 때문에 타협한 것</a:t>
            </a: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4175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5C7713-2705-A514-3B44-32A7D34EC7D5}"/>
              </a:ext>
            </a:extLst>
          </p:cNvPr>
          <p:cNvGrpSpPr/>
          <p:nvPr/>
        </p:nvGrpSpPr>
        <p:grpSpPr>
          <a:xfrm>
            <a:off x="7294724" y="4959959"/>
            <a:ext cx="4249561" cy="1225670"/>
            <a:chOff x="1450975" y="722339"/>
            <a:chExt cx="4418107" cy="12256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426636-B91D-68FB-7DC5-B616CCE63B3E}"/>
                </a:ext>
              </a:extLst>
            </p:cNvPr>
            <p:cNvSpPr txBox="1"/>
            <p:nvPr/>
          </p:nvSpPr>
          <p:spPr>
            <a:xfrm>
              <a:off x="1450975" y="722339"/>
              <a:ext cx="86995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3672E8-0C93-DE3B-5209-6B0C805278DB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97719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인공 별을 형성합니다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별의 수 만큼 스킬의 재사용 대기 시간이 증가하지만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주는 피해가 증가합니다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43352"/>
              </p:ext>
            </p:extLst>
          </p:nvPr>
        </p:nvGraphicFramePr>
        <p:xfrm>
          <a:off x="1462539" y="1298707"/>
          <a:ext cx="8167713" cy="451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게이지를 채워 아이덴티티 스킬을 사용하고 버프 효과를 얻는 스타일입니다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500"/>
                        </a:spcAft>
                      </a:pP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죽음의 습격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호크아이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잔재된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블레이드와 비슷한 시스템을 가지고 있습니다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하지만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나뉘어져 있고 유저의 선택에 따라 다양하게 활용할 수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있어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전략적으로 사용할 수 있다는 점에서 색다른 전투 경험을 제공합니다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605760"/>
            <a:chOff x="1426539" y="493926"/>
            <a:chExt cx="10765461" cy="60576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461665"/>
                <a:chOff x="1700548" y="661219"/>
                <a:chExt cx="8743131" cy="461665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연계형 노드로 해소가 가능한 불편함을 주고 성장 동기를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163639" y="151179"/>
            <a:ext cx="10764836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51" idx="2"/>
            <a:endCxn id="51" idx="0"/>
          </p:cNvCxnSpPr>
          <p:nvPr/>
        </p:nvCxnSpPr>
        <p:spPr>
          <a:xfrm flipV="1">
            <a:off x="6546057" y="727199"/>
            <a:ext cx="0" cy="59796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178908-2D5D-0A6E-5719-8AF3CA7EABDB}"/>
              </a:ext>
            </a:extLst>
          </p:cNvPr>
          <p:cNvSpPr/>
          <p:nvPr/>
        </p:nvSpPr>
        <p:spPr>
          <a:xfrm>
            <a:off x="1163639" y="727199"/>
            <a:ext cx="10764836" cy="597962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09A67-F31F-5112-D89A-346F68FAB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D48ADEB0-2A43-CFED-03C4-631A85DFBFB9}"/>
              </a:ext>
            </a:extLst>
          </p:cNvPr>
          <p:cNvGrpSpPr/>
          <p:nvPr/>
        </p:nvGrpSpPr>
        <p:grpSpPr>
          <a:xfrm>
            <a:off x="937261" y="149958"/>
            <a:ext cx="11254740" cy="392234"/>
            <a:chOff x="937261" y="149958"/>
            <a:chExt cx="11254740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388D5D1-F2FB-FA09-1CA1-28AA0F0D1A96}"/>
                </a:ext>
              </a:extLst>
            </p:cNvPr>
            <p:cNvSpPr>
              <a:spLocks/>
            </p:cNvSpPr>
            <p:nvPr/>
          </p:nvSpPr>
          <p:spPr>
            <a:xfrm>
              <a:off x="937261" y="149958"/>
              <a:ext cx="11254740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4416B1-10B3-B07D-69F7-1EFDB6B84EDA}"/>
                </a:ext>
              </a:extLst>
            </p:cNvPr>
            <p:cNvSpPr txBox="1"/>
            <p:nvPr/>
          </p:nvSpPr>
          <p:spPr>
            <a:xfrm>
              <a:off x="1163639" y="192186"/>
              <a:ext cx="66524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8481AE21-E1E8-FF33-BCB2-B6C771D7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01B2B13-3262-D896-6E67-DD43F38BDBEA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D846CB1-6FFA-3D4F-3052-AD3EF57CF881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4DAFF6-FC9F-4280-4CA9-C3F7FDC8B274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715BE6-4E29-8CFF-C706-47C64D2DFE75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8DA2E86-F6B9-4E79-6593-9C7484481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705508"/>
              </p:ext>
            </p:extLst>
          </p:nvPr>
        </p:nvGraphicFramePr>
        <p:xfrm>
          <a:off x="1163639" y="5329706"/>
          <a:ext cx="9999346" cy="133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255771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93624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2772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다양성 증가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 err="1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선택을 받은 존재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10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8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52" name="그룹 51">
            <a:extLst>
              <a:ext uri="{FF2B5EF4-FFF2-40B4-BE49-F238E27FC236}">
                <a16:creationId xmlns:a16="http://schemas.microsoft.com/office/drawing/2014/main" id="{C002BED7-8A3A-4328-5B60-8F67BBB85B1E}"/>
              </a:ext>
            </a:extLst>
          </p:cNvPr>
          <p:cNvGrpSpPr/>
          <p:nvPr/>
        </p:nvGrpSpPr>
        <p:grpSpPr>
          <a:xfrm>
            <a:off x="1163639" y="731046"/>
            <a:ext cx="6553076" cy="884858"/>
            <a:chOff x="1163639" y="731046"/>
            <a:chExt cx="6553076" cy="8848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6D87DB-28D9-0CC2-A100-8614A95A43FC}"/>
                </a:ext>
              </a:extLst>
            </p:cNvPr>
            <p:cNvSpPr txBox="1"/>
            <p:nvPr/>
          </p:nvSpPr>
          <p:spPr>
            <a:xfrm>
              <a:off x="1163639" y="731046"/>
              <a:ext cx="2632131" cy="253916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479907-092C-0E7C-1632-E5ED4CC5E9C1}"/>
                </a:ext>
              </a:extLst>
            </p:cNvPr>
            <p:cNvSpPr txBox="1"/>
            <p:nvPr/>
          </p:nvSpPr>
          <p:spPr>
            <a:xfrm>
              <a:off x="1163639" y="984962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CAD9278-2677-C201-F5B8-3073F74370B2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4C033D9-0129-6F06-2221-1E151DD844AD}"/>
              </a:ext>
            </a:extLst>
          </p:cNvPr>
          <p:cNvGrpSpPr/>
          <p:nvPr/>
        </p:nvGrpSpPr>
        <p:grpSpPr>
          <a:xfrm>
            <a:off x="1163639" y="2063366"/>
            <a:ext cx="8816841" cy="936154"/>
            <a:chOff x="1163639" y="2063366"/>
            <a:chExt cx="8816841" cy="9361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CF32C0-4D82-9904-46D9-BD79411A6DA5}"/>
                </a:ext>
              </a:extLst>
            </p:cNvPr>
            <p:cNvSpPr txBox="1"/>
            <p:nvPr/>
          </p:nvSpPr>
          <p:spPr>
            <a:xfrm>
              <a:off x="1163964" y="2317282"/>
              <a:ext cx="8816516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비슷한 피해를 지속적으로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방법에서 벗어나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높은 신속 </a:t>
              </a:r>
              <a:r>
                <a:rPr lang="ko-KR" altLang="en-US" sz="1000" dirty="0" err="1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바탕으로 스택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or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게이지를 쌓아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순간적으로 큰 피해를 주는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색다른 전투 스타일을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만들고 싶었습니다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 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스타일로 나뉘게 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D9D5A8-EE57-9EB5-9713-1EAE9FABB28C}"/>
                </a:ext>
              </a:extLst>
            </p:cNvPr>
            <p:cNvSpPr txBox="1"/>
            <p:nvPr/>
          </p:nvSpPr>
          <p:spPr>
            <a:xfrm>
              <a:off x="1163639" y="2063366"/>
              <a:ext cx="241732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05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05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</a:t>
              </a:r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의 캐릭터의 색다른 전투 스타일</a:t>
              </a:r>
              <a:endPara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C734294-DD90-CC35-7B13-DD71EECC70A0}"/>
              </a:ext>
            </a:extLst>
          </p:cNvPr>
          <p:cNvSpPr txBox="1"/>
          <p:nvPr/>
        </p:nvSpPr>
        <p:spPr>
          <a:xfrm>
            <a:off x="1163639" y="4778066"/>
            <a:ext cx="317394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4.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로스트아크 내 관련 요소를 확장하여 새로운 기대감 제공</a:t>
            </a:r>
            <a:endParaRPr lang="en-US" altLang="ko-KR" sz="1050" dirty="0">
              <a:solidFill>
                <a:srgbClr val="D1AB84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39478-2449-6D31-8741-9E3092F8470E}"/>
              </a:ext>
            </a:extLst>
          </p:cNvPr>
          <p:cNvSpPr txBox="1"/>
          <p:nvPr/>
        </p:nvSpPr>
        <p:spPr>
          <a:xfrm>
            <a:off x="1163639" y="5039676"/>
            <a:ext cx="594714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로스트아크에도 연금술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점성술과 관련된 요소가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이런 요소들을 확장하여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새로운 기대감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2E5E4-5017-3573-7506-5E2A4768A102}"/>
              </a:ext>
            </a:extLst>
          </p:cNvPr>
          <p:cNvSpPr txBox="1"/>
          <p:nvPr/>
        </p:nvSpPr>
        <p:spPr>
          <a:xfrm>
            <a:off x="1163639" y="3447861"/>
            <a:ext cx="3202800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검증된 매력의 연금술</a:t>
            </a:r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</a:t>
            </a:r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컨셉으로 유저들의 흥미 유발</a:t>
            </a:r>
            <a:endParaRPr lang="en-US" altLang="ko-KR" sz="1050" dirty="0">
              <a:solidFill>
                <a:srgbClr val="D1AB84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0F1CC-B7B4-895E-9CEA-C14CD63576FA}"/>
              </a:ext>
            </a:extLst>
          </p:cNvPr>
          <p:cNvSpPr txBox="1"/>
          <p:nvPr/>
        </p:nvSpPr>
        <p:spPr>
          <a:xfrm>
            <a:off x="1163639" y="3701777"/>
            <a:ext cx="7041992" cy="464230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연금술과 점성술은 많은 작품에서 등장하여 익숙하고 매력적인 컨셉입니다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여기에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로스트아크의 색깔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더하여 유저들의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흥미를 유발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현자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계열의 클래스로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활용하여 우주의 힘을 구현하는 컨셉의 클래스입니다</a:t>
            </a:r>
            <a:r>
              <a:rPr lang="en-US" altLang="ko-KR" sz="1000" dirty="0">
                <a:solidFill>
                  <a:srgbClr val="FBE8A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84FDC09-604B-8A4D-40B7-812503C44A5A}"/>
              </a:ext>
            </a:extLst>
          </p:cNvPr>
          <p:cNvCxnSpPr>
            <a:cxnSpLocks/>
          </p:cNvCxnSpPr>
          <p:nvPr/>
        </p:nvCxnSpPr>
        <p:spPr>
          <a:xfrm>
            <a:off x="1020876" y="1244109"/>
            <a:ext cx="932687" cy="0"/>
          </a:xfrm>
          <a:prstGeom prst="line">
            <a:avLst/>
          </a:prstGeom>
          <a:solidFill>
            <a:schemeClr val="tx1"/>
          </a:solidFill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31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760263-DC14-0A44-D269-5778DB0D2C5A}"/>
              </a:ext>
            </a:extLst>
          </p:cNvPr>
          <p:cNvGrpSpPr/>
          <p:nvPr/>
        </p:nvGrpSpPr>
        <p:grpSpPr>
          <a:xfrm>
            <a:off x="937261" y="149958"/>
            <a:ext cx="11254740" cy="392234"/>
            <a:chOff x="937261" y="149958"/>
            <a:chExt cx="11254740" cy="3922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01E408-608E-E51D-C3FD-68F546CFF4F2}"/>
                </a:ext>
              </a:extLst>
            </p:cNvPr>
            <p:cNvSpPr>
              <a:spLocks/>
            </p:cNvSpPr>
            <p:nvPr/>
          </p:nvSpPr>
          <p:spPr>
            <a:xfrm>
              <a:off x="937261" y="149958"/>
              <a:ext cx="11254740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163639" y="192186"/>
              <a:ext cx="287739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DE49-B1F9-6FBC-2B12-CB3C51A85DE9}"/>
              </a:ext>
            </a:extLst>
          </p:cNvPr>
          <p:cNvGrpSpPr/>
          <p:nvPr/>
        </p:nvGrpSpPr>
        <p:grpSpPr>
          <a:xfrm>
            <a:off x="1163638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01FDA5-2FB7-1448-1F6B-494FED64B188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8548072-687E-2F5F-E340-5FBF65D97D49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9407DA3-1642-F9F4-8AD8-21724DC03C56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1E6AB22-7F0D-A2EF-A2B1-8A08CDF24C2A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37C4E5-3976-D425-566E-5C575361BC9C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F6B017-D7D5-3F5B-8236-E7D8FCBB9F4F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B813F5-1B20-7B97-1D28-2E848B3FA865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2768-B38C-7B64-715B-9354059E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9FB8-AE71-D3B2-6A99-7C8E29D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CD38A-671B-BF01-25BC-22CE980F7E63}"/>
              </a:ext>
            </a:extLst>
          </p:cNvPr>
          <p:cNvGrpSpPr/>
          <p:nvPr/>
        </p:nvGrpSpPr>
        <p:grpSpPr>
          <a:xfrm>
            <a:off x="1163639" y="303036"/>
            <a:ext cx="9658986" cy="1676400"/>
            <a:chOff x="1413151" y="236483"/>
            <a:chExt cx="9658986" cy="1676400"/>
          </a:xfrm>
          <a:effectLst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B14E89-8AA3-BC2F-3A28-2CA0F9283DD4}"/>
                </a:ext>
              </a:extLst>
            </p:cNvPr>
            <p:cNvSpPr/>
            <p:nvPr/>
          </p:nvSpPr>
          <p:spPr>
            <a:xfrm>
              <a:off x="1413151" y="236483"/>
              <a:ext cx="9658986" cy="1676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2941">
                  <a:schemeClr val="tx1">
                    <a:alpha val="50000"/>
                  </a:schemeClr>
                </a:gs>
                <a:gs pos="33000">
                  <a:schemeClr val="tx1">
                    <a:alpha val="70000"/>
                  </a:schemeClr>
                </a:gs>
                <a:gs pos="85000">
                  <a:schemeClr val="tx1">
                    <a:alpha val="30000"/>
                  </a:schemeClr>
                </a:gs>
                <a:gs pos="97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A9D53CC-B28D-277F-8997-494F6480E7F1}"/>
                </a:ext>
              </a:extLst>
            </p:cNvPr>
            <p:cNvGrpSpPr/>
            <p:nvPr/>
          </p:nvGrpSpPr>
          <p:grpSpPr>
            <a:xfrm>
              <a:off x="1521973" y="339801"/>
              <a:ext cx="9441343" cy="1469765"/>
              <a:chOff x="1560322" y="317824"/>
              <a:chExt cx="9441343" cy="146976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BE199CB-75AC-C5B5-D395-C240A2B0FE9A}"/>
                  </a:ext>
                </a:extLst>
              </p:cNvPr>
              <p:cNvGrpSpPr/>
              <p:nvPr/>
            </p:nvGrpSpPr>
            <p:grpSpPr>
              <a:xfrm>
                <a:off x="1560322" y="317824"/>
                <a:ext cx="54000" cy="1469765"/>
                <a:chOff x="1560322" y="317824"/>
                <a:chExt cx="54000" cy="1469765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07E3A33-CC33-9DBB-9E12-0214815C6B33}"/>
                    </a:ext>
                  </a:extLst>
                </p:cNvPr>
                <p:cNvSpPr/>
                <p:nvPr/>
              </p:nvSpPr>
              <p:spPr>
                <a:xfrm>
                  <a:off x="1560322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86C6CBD-25FE-8067-3B50-2B9DEC45113A}"/>
                    </a:ext>
                  </a:extLst>
                </p:cNvPr>
                <p:cNvSpPr/>
                <p:nvPr/>
              </p:nvSpPr>
              <p:spPr>
                <a:xfrm>
                  <a:off x="1560322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5A906C3-0DAF-6DB9-DB02-6E0825EB3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87322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FA0D76-8558-B220-4A60-EDC427EDCBAA}"/>
                  </a:ext>
                </a:extLst>
              </p:cNvPr>
              <p:cNvGrpSpPr/>
              <p:nvPr/>
            </p:nvGrpSpPr>
            <p:grpSpPr>
              <a:xfrm>
                <a:off x="1679458" y="344824"/>
                <a:ext cx="9203070" cy="1415765"/>
                <a:chOff x="1690594" y="344824"/>
                <a:chExt cx="9203070" cy="1415765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472AECB-6B2D-8F32-CBF9-C2E05725A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344824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3EA0BE9-1BE1-B383-6253-895BE0586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1760589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88CD09-3657-DFBA-D15F-2F3E31B36CAC}"/>
                  </a:ext>
                </a:extLst>
              </p:cNvPr>
              <p:cNvGrpSpPr/>
              <p:nvPr/>
            </p:nvGrpSpPr>
            <p:grpSpPr>
              <a:xfrm>
                <a:off x="10947665" y="317824"/>
                <a:ext cx="54000" cy="1469765"/>
                <a:chOff x="10947665" y="317824"/>
                <a:chExt cx="54000" cy="14697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4216405-3817-97CC-4BF6-38B76EDA9EA3}"/>
                    </a:ext>
                  </a:extLst>
                </p:cNvPr>
                <p:cNvSpPr/>
                <p:nvPr/>
              </p:nvSpPr>
              <p:spPr>
                <a:xfrm>
                  <a:off x="10947665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41455E-E1B9-A77C-F052-98DB7B91E6B1}"/>
                    </a:ext>
                  </a:extLst>
                </p:cNvPr>
                <p:cNvSpPr/>
                <p:nvPr/>
              </p:nvSpPr>
              <p:spPr>
                <a:xfrm>
                  <a:off x="10947665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F0DA9CD-B93A-C0AF-D9F3-58994946A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4665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8BC718-7E3D-382E-8113-DC1223796182}"/>
              </a:ext>
            </a:extLst>
          </p:cNvPr>
          <p:cNvSpPr txBox="1"/>
          <p:nvPr/>
        </p:nvSpPr>
        <p:spPr>
          <a:xfrm>
            <a:off x="2773899" y="553638"/>
            <a:ext cx="7013138" cy="102592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……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하늘을 올려다보는 자들은 많지만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 속에서 질서를 찾고 힘을 끌어낼 수 있는 이는 극히 드물다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연금술로 세상의 원리를 탐구하는 현자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중에서도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별자리를 통해 우주의 원리를 해석하고</a:t>
            </a:r>
            <a:r>
              <a:rPr lang="en-US" altLang="ko-KR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이를 전장에 응용하는 자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아스트로맨서에게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맞서는 적들은 우주를 연상시키는 강대하고 신비로운 힘 앞에 경외감과 공포감을 느낄 것이다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……“</a:t>
            </a:r>
          </a:p>
          <a:p>
            <a:pPr algn="ctr">
              <a:spcAft>
                <a:spcPts val="500"/>
              </a:spcAft>
            </a:pPr>
            <a:endParaRPr lang="en-US" altLang="ko-KR" sz="400" i="1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어느 현자의 기록 </a:t>
            </a:r>
            <a:r>
              <a:rPr lang="ko-KR" altLang="en-US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rPr>
              <a:t>中</a:t>
            </a:r>
            <a:endParaRPr lang="en-US" altLang="ko-KR" sz="900" dirty="0">
              <a:solidFill>
                <a:srgbClr val="D4CFC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D3E0B0F-1F16-ECED-557B-05D53A77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69392"/>
              </p:ext>
            </p:extLst>
          </p:nvPr>
        </p:nvGraphicFramePr>
        <p:xfrm>
          <a:off x="1163639" y="2227035"/>
          <a:ext cx="9819225" cy="3733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34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992316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2267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상황에서의 순간적인 판단을 통해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lang="en-US" altLang="ko-KR" sz="10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및 아이덴티티를 전략적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활용할 수 있습니다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 능력은 낮지만</a:t>
                      </a:r>
                      <a:r>
                        <a:rPr kumimoji="0" lang="en-US" altLang="ko-KR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적의 공격을 피하며 낮은 방어 능력을 보완합니다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288000" marR="288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5FBFE-E4D7-3A36-DF57-F5B51E1B2CAA}"/>
              </a:ext>
            </a:extLst>
          </p:cNvPr>
          <p:cNvGrpSpPr/>
          <p:nvPr/>
        </p:nvGrpSpPr>
        <p:grpSpPr>
          <a:xfrm>
            <a:off x="1163639" y="5858256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579BE-931F-7152-8672-4DAEE79BD844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25~30%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FD904-A217-91D3-96B1-7A6E679578B2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343F8-5F51-9580-8CEB-4A9445A6A1EE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61399-C19A-61E4-4FFC-50F2B6F157B0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AE6968-53C2-9FE0-28E5-0B102FCD9552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BB609A-DAD7-6329-FBA3-71CE80399140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7B410F-89E7-EEAB-2D18-AEA8E7795BCE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8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163639" y="542192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163639" y="788413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163639" y="284429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163639" y="1693951"/>
            <a:ext cx="1596591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163639" y="3171237"/>
            <a:ext cx="234038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163639" y="4648523"/>
            <a:ext cx="61715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163639" y="4906286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4843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3597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6519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3D417B-F226-ED19-CD91-8058D34E02EF}"/>
              </a:ext>
            </a:extLst>
          </p:cNvPr>
          <p:cNvSpPr txBox="1"/>
          <p:nvPr/>
        </p:nvSpPr>
        <p:spPr>
          <a:xfrm>
            <a:off x="4790962" y="542192"/>
            <a:ext cx="142346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시너지는 치명타 저항률 감소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1211BC-159A-B1FF-DF41-63DA93B8F1DD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C45743-2D34-64B7-ACE8-321EDE0C37C0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BE3A1C-8634-B0DC-70D8-523EBDC76C78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8C146-6053-DBBE-A3E7-E6C9805D7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CEBEA1E1-69B6-7CDD-95F9-836B8D1A0B36}"/>
              </a:ext>
            </a:extLst>
          </p:cNvPr>
          <p:cNvGrpSpPr/>
          <p:nvPr/>
        </p:nvGrpSpPr>
        <p:grpSpPr>
          <a:xfrm>
            <a:off x="1163639" y="149958"/>
            <a:ext cx="11028361" cy="276999"/>
            <a:chOff x="1450975" y="1656183"/>
            <a:chExt cx="11028361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3A4450B-7F97-88E7-189A-5205C34BE40B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83FE1DF-E469-0A52-9639-C5CB56FAFF7A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C6E6121-E3B5-7C45-85C8-AABC4B6C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D08EDF-D29B-696C-7565-DB8CC11DFD1A}"/>
              </a:ext>
            </a:extLst>
          </p:cNvPr>
          <p:cNvSpPr txBox="1"/>
          <p:nvPr/>
        </p:nvSpPr>
        <p:spPr>
          <a:xfrm>
            <a:off x="1163639" y="3428495"/>
            <a:ext cx="1248740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5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05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25B5A99-B8FD-F579-4B5A-DB91843A9B1D}"/>
              </a:ext>
            </a:extLst>
          </p:cNvPr>
          <p:cNvSpPr txBox="1"/>
          <p:nvPr/>
        </p:nvSpPr>
        <p:spPr>
          <a:xfrm>
            <a:off x="1163639" y="541285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21BF7-C993-F707-1934-02E998CE2832}"/>
              </a:ext>
            </a:extLst>
          </p:cNvPr>
          <p:cNvSpPr txBox="1"/>
          <p:nvPr/>
        </p:nvSpPr>
        <p:spPr>
          <a:xfrm>
            <a:off x="1163639" y="3682411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692541D-ED4D-4811-7C7A-9A9B4AA80D97}"/>
              </a:ext>
            </a:extLst>
          </p:cNvPr>
          <p:cNvGrpSpPr/>
          <p:nvPr/>
        </p:nvGrpSpPr>
        <p:grpSpPr>
          <a:xfrm>
            <a:off x="1163639" y="4030536"/>
            <a:ext cx="3353956" cy="2628763"/>
            <a:chOff x="1163638" y="4030536"/>
            <a:chExt cx="3353956" cy="262876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99503A7-701A-844F-8686-B1C53482A0D3}"/>
                </a:ext>
              </a:extLst>
            </p:cNvPr>
            <p:cNvGrpSpPr/>
            <p:nvPr/>
          </p:nvGrpSpPr>
          <p:grpSpPr>
            <a:xfrm>
              <a:off x="1163638" y="4030536"/>
              <a:ext cx="3353956" cy="2628763"/>
              <a:chOff x="1163638" y="4030536"/>
              <a:chExt cx="3353956" cy="2628763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755F85B-FD3E-7E02-8EB2-B6C5F81514EF}"/>
                  </a:ext>
                </a:extLst>
              </p:cNvPr>
              <p:cNvSpPr/>
              <p:nvPr/>
            </p:nvSpPr>
            <p:spPr>
              <a:xfrm>
                <a:off x="1163638" y="4261912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7769B79-353B-A72C-64F1-E736BFBFF296}"/>
                  </a:ext>
                </a:extLst>
              </p:cNvPr>
              <p:cNvGrpSpPr/>
              <p:nvPr/>
            </p:nvGrpSpPr>
            <p:grpSpPr>
              <a:xfrm>
                <a:off x="1163639" y="4262459"/>
                <a:ext cx="3353955" cy="388800"/>
                <a:chOff x="1439025" y="1395559"/>
                <a:chExt cx="3353955" cy="388800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4C415C69-96E8-8C6B-E1C4-ED3F846212BF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335395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1D2E2A6-6209-B9E9-7EE9-0DD6B6EEC1CF}"/>
                    </a:ext>
                  </a:extLst>
                </p:cNvPr>
                <p:cNvSpPr txBox="1"/>
                <p:nvPr/>
              </p:nvSpPr>
              <p:spPr>
                <a:xfrm>
                  <a:off x="1956229" y="1474543"/>
                  <a:ext cx="231954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나침반에 가까운 쪽의 사슬을 손에 쥐어 착용합니다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CAF8591D-4E06-A31A-2CC9-55C34A46EF79}"/>
                  </a:ext>
                </a:extLst>
              </p:cNvPr>
              <p:cNvGrpSpPr/>
              <p:nvPr/>
            </p:nvGrpSpPr>
            <p:grpSpPr>
              <a:xfrm>
                <a:off x="1163639" y="4030536"/>
                <a:ext cx="3351913" cy="231923"/>
                <a:chOff x="1455313" y="1092616"/>
                <a:chExt cx="3351913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A393CB4A-CA25-514F-D04E-709362D5396D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0415" y="1324539"/>
                  <a:ext cx="306681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444BFE32-0F41-8C19-5406-CC07423CFE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5313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EFB16FC-2EFC-07A0-EDA6-58EC5D0D04C1}"/>
                </a:ext>
              </a:extLst>
            </p:cNvPr>
            <p:cNvGrpSpPr/>
            <p:nvPr/>
          </p:nvGrpSpPr>
          <p:grpSpPr>
            <a:xfrm>
              <a:off x="1733088" y="4730242"/>
              <a:ext cx="2215056" cy="1906731"/>
              <a:chOff x="1679531" y="4730242"/>
              <a:chExt cx="2215056" cy="1906731"/>
            </a:xfrm>
          </p:grpSpPr>
          <p:pic>
            <p:nvPicPr>
              <p:cNvPr id="62" name="그림 61" descr="의류, 덮개, 망토, 사람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296097AF-23C8-F932-0A21-4007640B8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80" r="14249"/>
              <a:stretch/>
            </p:blipFill>
            <p:spPr>
              <a:xfrm flipH="1">
                <a:off x="1679531" y="4730242"/>
                <a:ext cx="786938" cy="1906731"/>
              </a:xfrm>
              <a:prstGeom prst="rect">
                <a:avLst/>
              </a:prstGeom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4BA2BCA7-1EAD-F65C-8502-9B785545686C}"/>
                  </a:ext>
                </a:extLst>
              </p:cNvPr>
              <p:cNvGrpSpPr/>
              <p:nvPr/>
            </p:nvGrpSpPr>
            <p:grpSpPr>
              <a:xfrm>
                <a:off x="2668117" y="5075853"/>
                <a:ext cx="1226470" cy="1242644"/>
                <a:chOff x="3347777" y="5046662"/>
                <a:chExt cx="1285779" cy="1302735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DE394944-563F-1DEA-B260-21D510787C89}"/>
                    </a:ext>
                  </a:extLst>
                </p:cNvPr>
                <p:cNvGrpSpPr/>
                <p:nvPr/>
              </p:nvGrpSpPr>
              <p:grpSpPr>
                <a:xfrm>
                  <a:off x="3347777" y="5267300"/>
                  <a:ext cx="1285779" cy="1082097"/>
                  <a:chOff x="2647418" y="5047659"/>
                  <a:chExt cx="768467" cy="646733"/>
                </a:xfrm>
              </p:grpSpPr>
              <p:pic>
                <p:nvPicPr>
                  <p:cNvPr id="28" name="그림 27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A3F03811-7E51-E3E7-5E4E-C16BE08AB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47418" y="5060778"/>
                    <a:ext cx="768467" cy="633614"/>
                  </a:xfrm>
                  <a:prstGeom prst="rect">
                    <a:avLst/>
                  </a:prstGeom>
                </p:spPr>
              </p:pic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9F6E4010-683D-8DB0-937F-2A41426E2319}"/>
                      </a:ext>
                    </a:extLst>
                  </p:cNvPr>
                  <p:cNvSpPr/>
                  <p:nvPr/>
                </p:nvSpPr>
                <p:spPr>
                  <a:xfrm>
                    <a:off x="3076937" y="5047659"/>
                    <a:ext cx="152696" cy="152696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C1BE8E2-F99E-FA27-ABB1-794A2D077C47}"/>
                    </a:ext>
                  </a:extLst>
                </p:cNvPr>
                <p:cNvSpPr txBox="1"/>
                <p:nvPr/>
              </p:nvSpPr>
              <p:spPr>
                <a:xfrm>
                  <a:off x="3994775" y="5046662"/>
                  <a:ext cx="396603" cy="22586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손의 위치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BB19C8B-5F75-2876-2E2E-527E3042551E}"/>
              </a:ext>
            </a:extLst>
          </p:cNvPr>
          <p:cNvGrpSpPr/>
          <p:nvPr/>
        </p:nvGrpSpPr>
        <p:grpSpPr>
          <a:xfrm>
            <a:off x="5098555" y="4030536"/>
            <a:ext cx="3694568" cy="2629310"/>
            <a:chOff x="5098555" y="4030536"/>
            <a:chExt cx="3694568" cy="262931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9FCD4CC3-4A59-C5BD-5142-CC97BDD325F8}"/>
                </a:ext>
              </a:extLst>
            </p:cNvPr>
            <p:cNvGrpSpPr/>
            <p:nvPr/>
          </p:nvGrpSpPr>
          <p:grpSpPr>
            <a:xfrm>
              <a:off x="5098555" y="4030536"/>
              <a:ext cx="3694568" cy="2629310"/>
              <a:chOff x="5098555" y="4030536"/>
              <a:chExt cx="3694568" cy="262931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ED9EF5B-36D7-88B1-710C-23B357C483BB}"/>
                  </a:ext>
                </a:extLst>
              </p:cNvPr>
              <p:cNvSpPr/>
              <p:nvPr/>
            </p:nvSpPr>
            <p:spPr>
              <a:xfrm>
                <a:off x="5098555" y="4262459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AC2805A9-D698-E635-EFF1-CA0A437A9F39}"/>
                  </a:ext>
                </a:extLst>
              </p:cNvPr>
              <p:cNvGrpSpPr/>
              <p:nvPr/>
            </p:nvGrpSpPr>
            <p:grpSpPr>
              <a:xfrm>
                <a:off x="5098555" y="4262459"/>
                <a:ext cx="3694568" cy="388800"/>
                <a:chOff x="1439025" y="1395559"/>
                <a:chExt cx="3694568" cy="388800"/>
              </a:xfrm>
            </p:grpSpPr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242AEC76-BAA0-3BB4-E945-71BFAA0CBA24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3694568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94CCD57-5893-A2D5-29E0-DFFDCDA3312C}"/>
                    </a:ext>
                  </a:extLst>
                </p:cNvPr>
                <p:cNvSpPr txBox="1"/>
                <p:nvPr/>
              </p:nvSpPr>
              <p:spPr>
                <a:xfrm>
                  <a:off x="1715366" y="1474543"/>
                  <a:ext cx="314188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반동을 이용해 나침반을 살짝 띄운 후 손으로 나침반의 뒷면을 잡습니다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4179C597-FC90-D778-8748-8039DE4D20AE}"/>
                  </a:ext>
                </a:extLst>
              </p:cNvPr>
              <p:cNvGrpSpPr/>
              <p:nvPr/>
            </p:nvGrpSpPr>
            <p:grpSpPr>
              <a:xfrm>
                <a:off x="5098555" y="4030536"/>
                <a:ext cx="3694568" cy="231923"/>
                <a:chOff x="1455313" y="1092616"/>
                <a:chExt cx="3694568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FFD67CDA-9533-6F3F-1543-B3D2F18A3F74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0415" y="1324539"/>
                  <a:ext cx="3409466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CA8E8991-9764-94BC-EBAF-7E087B60079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5313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486D9D8E-7913-A13B-9F8A-392FD1D4BC47}"/>
                </a:ext>
              </a:extLst>
            </p:cNvPr>
            <p:cNvGrpSpPr/>
            <p:nvPr/>
          </p:nvGrpSpPr>
          <p:grpSpPr>
            <a:xfrm>
              <a:off x="6075826" y="4831664"/>
              <a:ext cx="1740027" cy="1817246"/>
              <a:chOff x="5996940" y="4831664"/>
              <a:chExt cx="1740027" cy="1817246"/>
            </a:xfrm>
          </p:grpSpPr>
          <p:pic>
            <p:nvPicPr>
              <p:cNvPr id="5" name="그림 4" descr="사람, 의류, 인간의 얼굴, 잡기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86E30F7-C819-118D-6C62-22CC3DC5A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38" t="37357" r="10961"/>
              <a:stretch/>
            </p:blipFill>
            <p:spPr>
              <a:xfrm>
                <a:off x="5996940" y="4831664"/>
                <a:ext cx="1740027" cy="1617191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DBD4F10-58E7-A6CF-0AC5-1EBA3C4925FC}"/>
                  </a:ext>
                </a:extLst>
              </p:cNvPr>
              <p:cNvSpPr txBox="1"/>
              <p:nvPr/>
            </p:nvSpPr>
            <p:spPr>
              <a:xfrm>
                <a:off x="6329922" y="6448855"/>
                <a:ext cx="1074061" cy="200055"/>
              </a:xfrm>
              <a:prstGeom prst="rect">
                <a:avLst/>
              </a:prstGeom>
              <a:noFill/>
            </p:spPr>
            <p:txBody>
              <a:bodyPr wrap="none" lIns="54000" rIns="54000" rtlCol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상태 무기 파지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37BBA0C-DF1F-5772-9602-F36284FDCD27}"/>
              </a:ext>
            </a:extLst>
          </p:cNvPr>
          <p:cNvGrpSpPr/>
          <p:nvPr/>
        </p:nvGrpSpPr>
        <p:grpSpPr>
          <a:xfrm>
            <a:off x="1163638" y="1197278"/>
            <a:ext cx="3355200" cy="1829428"/>
            <a:chOff x="1163638" y="1176958"/>
            <a:chExt cx="3355200" cy="182942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EA8044E-A537-681F-CA54-42DAFA5FCBD4}"/>
                </a:ext>
              </a:extLst>
            </p:cNvPr>
            <p:cNvGrpSpPr/>
            <p:nvPr/>
          </p:nvGrpSpPr>
          <p:grpSpPr>
            <a:xfrm>
              <a:off x="1163638" y="1176958"/>
              <a:ext cx="3355200" cy="1829428"/>
              <a:chOff x="1163638" y="1176958"/>
              <a:chExt cx="3355200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844E89CA-91C7-FD23-42F0-13D9702AD380}"/>
                  </a:ext>
                </a:extLst>
              </p:cNvPr>
              <p:cNvSpPr/>
              <p:nvPr/>
            </p:nvSpPr>
            <p:spPr>
              <a:xfrm>
                <a:off x="1163638" y="1408335"/>
                <a:ext cx="3355200" cy="159805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DD2D0C64-78C8-93B8-7C32-5CC92D73182A}"/>
                  </a:ext>
                </a:extLst>
              </p:cNvPr>
              <p:cNvGrpSpPr/>
              <p:nvPr/>
            </p:nvGrpSpPr>
            <p:grpSpPr>
              <a:xfrm>
                <a:off x="1163639" y="1408335"/>
                <a:ext cx="3353955" cy="388586"/>
                <a:chOff x="1163639" y="1408335"/>
                <a:chExt cx="3353955" cy="388586"/>
              </a:xfrm>
            </p:grpSpPr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28397A91-7D7A-EDA1-18D3-99E58D76F4A9}"/>
                    </a:ext>
                  </a:extLst>
                </p:cNvPr>
                <p:cNvSpPr/>
                <p:nvPr/>
              </p:nvSpPr>
              <p:spPr>
                <a:xfrm>
                  <a:off x="1163639" y="1408335"/>
                  <a:ext cx="3353955" cy="388586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557C4E4B-1DE1-F655-B003-4E4BDEC964C7}"/>
                    </a:ext>
                  </a:extLst>
                </p:cNvPr>
                <p:cNvSpPr txBox="1"/>
                <p:nvPr/>
              </p:nvSpPr>
              <p:spPr>
                <a:xfrm>
                  <a:off x="1480468" y="1487212"/>
                  <a:ext cx="272029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나침반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지구 자기장으로 방향을 찾는 도구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혼천의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관측 기구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63A4E4D7-8931-ADC0-57FF-914653A20E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3639" y="1176958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형태 변형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D47E36B-D741-1B01-B20F-50ABB51D8847}"/>
                </a:ext>
              </a:extLst>
            </p:cNvPr>
            <p:cNvGrpSpPr/>
            <p:nvPr/>
          </p:nvGrpSpPr>
          <p:grpSpPr>
            <a:xfrm>
              <a:off x="1643479" y="1944545"/>
              <a:ext cx="2395518" cy="1057579"/>
              <a:chOff x="1643479" y="1944545"/>
              <a:chExt cx="2395518" cy="105757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7A941F6-F613-9733-7615-3971F9979DFD}"/>
                  </a:ext>
                </a:extLst>
              </p:cNvPr>
              <p:cNvGrpSpPr/>
              <p:nvPr/>
            </p:nvGrpSpPr>
            <p:grpSpPr>
              <a:xfrm>
                <a:off x="3207815" y="1946694"/>
                <a:ext cx="831182" cy="1054189"/>
                <a:chOff x="3207815" y="1946694"/>
                <a:chExt cx="831182" cy="1054189"/>
              </a:xfrm>
            </p:grpSpPr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FD620141-661D-2687-C64E-9E87058D077B}"/>
                    </a:ext>
                  </a:extLst>
                </p:cNvPr>
                <p:cNvSpPr txBox="1"/>
                <p:nvPr/>
              </p:nvSpPr>
              <p:spPr>
                <a:xfrm>
                  <a:off x="3400564" y="2800828"/>
                  <a:ext cx="445686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혼천의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pic>
              <p:nvPicPr>
                <p:cNvPr id="138" name="Picture 2">
                  <a:extLst>
                    <a:ext uri="{FF2B5EF4-FFF2-40B4-BE49-F238E27FC236}">
                      <a16:creationId xmlns:a16="http://schemas.microsoft.com/office/drawing/2014/main" id="{E7F12688-B0AC-9EB7-1143-09BD47ADD8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82" t="4994" r="9629" b="5992"/>
                <a:stretch/>
              </p:blipFill>
              <p:spPr bwMode="auto">
                <a:xfrm>
                  <a:off x="3207815" y="1946694"/>
                  <a:ext cx="831182" cy="855513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D7C1F122-5592-F854-ECBC-84969DB919B3}"/>
                  </a:ext>
                </a:extLst>
              </p:cNvPr>
              <p:cNvGrpSpPr/>
              <p:nvPr/>
            </p:nvGrpSpPr>
            <p:grpSpPr>
              <a:xfrm>
                <a:off x="1643479" y="1944545"/>
                <a:ext cx="856373" cy="1057579"/>
                <a:chOff x="1880676" y="1847462"/>
                <a:chExt cx="883233" cy="1090750"/>
              </a:xfrm>
            </p:grpSpPr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3D551BF0-E402-CE41-5263-8FB6C8E93BE8}"/>
                    </a:ext>
                  </a:extLst>
                </p:cNvPr>
                <p:cNvSpPr txBox="1"/>
                <p:nvPr/>
              </p:nvSpPr>
              <p:spPr>
                <a:xfrm>
                  <a:off x="2092460" y="2731882"/>
                  <a:ext cx="459665" cy="206330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나침반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pic>
              <p:nvPicPr>
                <p:cNvPr id="134" name="그림 133" descr="시계, 금속, 황동, 손목시계이(가) 표시된 사진&#10;&#10;자동 생성된 설명">
                  <a:extLst>
                    <a:ext uri="{FF2B5EF4-FFF2-40B4-BE49-F238E27FC236}">
                      <a16:creationId xmlns:a16="http://schemas.microsoft.com/office/drawing/2014/main" id="{06CFBEE9-24ED-D58B-BB4F-CE62250F0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0676" y="1847462"/>
                  <a:ext cx="883233" cy="881373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</p:grpSp>
          <p:sp>
            <p:nvSpPr>
              <p:cNvPr id="132" name="화살표: 왼쪽/오른쪽 131">
                <a:extLst>
                  <a:ext uri="{FF2B5EF4-FFF2-40B4-BE49-F238E27FC236}">
                    <a16:creationId xmlns:a16="http://schemas.microsoft.com/office/drawing/2014/main" id="{786D53DC-747C-2E5A-C80E-F3482579ADC7}"/>
                  </a:ext>
                </a:extLst>
              </p:cNvPr>
              <p:cNvSpPr/>
              <p:nvPr/>
            </p:nvSpPr>
            <p:spPr>
              <a:xfrm>
                <a:off x="2653289" y="2308460"/>
                <a:ext cx="401089" cy="130166"/>
              </a:xfrm>
              <a:prstGeom prst="leftRightArrow">
                <a:avLst>
                  <a:gd name="adj1" fmla="val 34595"/>
                  <a:gd name="adj2" fmla="val 58803"/>
                </a:avLst>
              </a:prstGeom>
              <a:solidFill>
                <a:srgbClr val="D4CFC5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1273D1B-A990-729A-88B6-7C263D2FAAA9}"/>
              </a:ext>
            </a:extLst>
          </p:cNvPr>
          <p:cNvGrpSpPr/>
          <p:nvPr/>
        </p:nvGrpSpPr>
        <p:grpSpPr>
          <a:xfrm>
            <a:off x="5098555" y="1197278"/>
            <a:ext cx="3139200" cy="1829428"/>
            <a:chOff x="4931570" y="1176958"/>
            <a:chExt cx="3139200" cy="182942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CC70E59-2092-A227-AF1F-1E443A4C2C76}"/>
                </a:ext>
              </a:extLst>
            </p:cNvPr>
            <p:cNvGrpSpPr/>
            <p:nvPr/>
          </p:nvGrpSpPr>
          <p:grpSpPr>
            <a:xfrm>
              <a:off x="4931570" y="1176958"/>
              <a:ext cx="3139200" cy="1829428"/>
              <a:chOff x="4931570" y="1176958"/>
              <a:chExt cx="3139200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CD150C8-C76D-01B4-2147-E70FBC706B81}"/>
                  </a:ext>
                </a:extLst>
              </p:cNvPr>
              <p:cNvSpPr/>
              <p:nvPr/>
            </p:nvSpPr>
            <p:spPr>
              <a:xfrm>
                <a:off x="4931570" y="1408335"/>
                <a:ext cx="3139200" cy="159805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82282B8E-1A94-CB59-8123-2E796E04FE16}"/>
                  </a:ext>
                </a:extLst>
              </p:cNvPr>
              <p:cNvGrpSpPr/>
              <p:nvPr/>
            </p:nvGrpSpPr>
            <p:grpSpPr>
              <a:xfrm>
                <a:off x="4931570" y="1408335"/>
                <a:ext cx="3138010" cy="388586"/>
                <a:chOff x="1481652" y="1395560"/>
                <a:chExt cx="3138010" cy="388586"/>
              </a:xfrm>
            </p:grpSpPr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0B2B993A-7B16-FDB0-1378-DECFA431F369}"/>
                    </a:ext>
                  </a:extLst>
                </p:cNvPr>
                <p:cNvSpPr/>
                <p:nvPr/>
              </p:nvSpPr>
              <p:spPr>
                <a:xfrm>
                  <a:off x="1481652" y="1395560"/>
                  <a:ext cx="3138010" cy="388586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2C6BE0FC-7B6B-8FF5-9CC5-0AE3D85B4A86}"/>
                    </a:ext>
                  </a:extLst>
                </p:cNvPr>
                <p:cNvSpPr txBox="1"/>
                <p:nvPr/>
              </p:nvSpPr>
              <p:spPr>
                <a:xfrm>
                  <a:off x="1919739" y="1474437"/>
                  <a:ext cx="2261837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사슬로 마법진을 형성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하여 우주의 힘을 구현합니다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C81F0B9C-F71E-93E3-B274-5379546AD06E}"/>
                  </a:ext>
                </a:extLst>
              </p:cNvPr>
              <p:cNvGrpSpPr/>
              <p:nvPr/>
            </p:nvGrpSpPr>
            <p:grpSpPr>
              <a:xfrm>
                <a:off x="4931570" y="1176958"/>
                <a:ext cx="3138010" cy="231923"/>
                <a:chOff x="5218906" y="1176958"/>
                <a:chExt cx="3138010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C284421-207A-D388-00A7-DB48DD2CFA13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3138010" cy="231923"/>
                  <a:chOff x="1460890" y="1092616"/>
                  <a:chExt cx="3138010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68665640-C694-D381-E4FA-EBA4FB9AF3DC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2852908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67C9820-9F71-3273-759A-C6F952B00F0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BBA9E86-FDFC-F7FC-A704-A06479D3A910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F31CBB5-3A23-4E10-BC74-808FFC80B481}"/>
                </a:ext>
              </a:extLst>
            </p:cNvPr>
            <p:cNvGrpSpPr/>
            <p:nvPr/>
          </p:nvGrpSpPr>
          <p:grpSpPr>
            <a:xfrm>
              <a:off x="5936888" y="1938557"/>
              <a:ext cx="1128565" cy="1063567"/>
              <a:chOff x="5788308" y="1938557"/>
              <a:chExt cx="1128565" cy="106356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641D83-F7B3-746B-ADD4-505B4E903206}"/>
                  </a:ext>
                </a:extLst>
              </p:cNvPr>
              <p:cNvSpPr txBox="1"/>
              <p:nvPr/>
            </p:nvSpPr>
            <p:spPr>
              <a:xfrm>
                <a:off x="5788308" y="2802069"/>
                <a:ext cx="1128565" cy="200055"/>
              </a:xfrm>
              <a:prstGeom prst="rect">
                <a:avLst/>
              </a:prstGeom>
              <a:noFill/>
            </p:spPr>
            <p:txBody>
              <a:bodyPr wrap="none" lIns="54000" rIns="54000" rtlCol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사슬로 그려진 </a:t>
                </a:r>
                <a:r>
                  <a:rPr lang="ko-KR" altLang="en-US" sz="7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마법진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pic>
            <p:nvPicPr>
              <p:cNvPr id="50" name="그림 49" descr="원, 예술, 패턴, 대칭이(가) 표시된 사진&#10;&#10;자동 생성된 설명">
                <a:extLst>
                  <a:ext uri="{FF2B5EF4-FFF2-40B4-BE49-F238E27FC236}">
                    <a16:creationId xmlns:a16="http://schemas.microsoft.com/office/drawing/2014/main" id="{6F9CC09A-873E-461E-2379-740E168F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1964" y="1938557"/>
                <a:ext cx="861250" cy="863650"/>
              </a:xfrm>
              <a:prstGeom prst="rect">
                <a:avLst/>
              </a:prstGeom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DAF1EF-2790-9B19-E138-015EF4F879A5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203085-5C0F-508B-1691-DC01CE181EF4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01CF51-369C-504C-49DE-168CB5F8A908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8853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6A630-90C8-F1F6-5916-B422BD47F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5FBB3A-C1EA-CD0B-CB75-21EA3000D4D1}"/>
              </a:ext>
            </a:extLst>
          </p:cNvPr>
          <p:cNvSpPr txBox="1"/>
          <p:nvPr/>
        </p:nvSpPr>
        <p:spPr>
          <a:xfrm>
            <a:off x="1163639" y="970339"/>
            <a:ext cx="7211911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진입하면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사용한 스킬의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5C272EF-34D9-55AE-B782-30E3872F536F}"/>
              </a:ext>
            </a:extLst>
          </p:cNvPr>
          <p:cNvGrpSpPr/>
          <p:nvPr/>
        </p:nvGrpSpPr>
        <p:grpSpPr>
          <a:xfrm>
            <a:off x="924561" y="149958"/>
            <a:ext cx="11267440" cy="691965"/>
            <a:chOff x="924561" y="149958"/>
            <a:chExt cx="11267440" cy="69196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F8569DE1-DB7D-D6B7-E268-F412FA00FF44}"/>
                </a:ext>
              </a:extLst>
            </p:cNvPr>
            <p:cNvGrpSpPr/>
            <p:nvPr/>
          </p:nvGrpSpPr>
          <p:grpSpPr>
            <a:xfrm>
              <a:off x="924561" y="149958"/>
              <a:ext cx="11267440" cy="392234"/>
              <a:chOff x="924561" y="149958"/>
              <a:chExt cx="11267440" cy="3922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94CAF51-7C3B-7E3C-1108-B5B9DCE341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4561" y="149958"/>
                <a:ext cx="11267440" cy="392234"/>
              </a:xfrm>
              <a:prstGeom prst="rect">
                <a:avLst/>
              </a:prstGeom>
              <a:solidFill>
                <a:srgbClr val="FBE8A5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3DFBF2-0F48-BAF4-B0F7-D8F67A4A5DF1}"/>
                  </a:ext>
                </a:extLst>
              </p:cNvPr>
              <p:cNvSpPr txBox="1"/>
              <p:nvPr/>
            </p:nvSpPr>
            <p:spPr>
              <a:xfrm>
                <a:off x="1163639" y="192186"/>
                <a:ext cx="665247" cy="307777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ko-KR" altLang="en-US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F532E5D-CCE9-467F-9654-4544E02320EC}"/>
                </a:ext>
              </a:extLst>
            </p:cNvPr>
            <p:cNvGrpSpPr/>
            <p:nvPr/>
          </p:nvGrpSpPr>
          <p:grpSpPr>
            <a:xfrm>
              <a:off x="1163639" y="493926"/>
              <a:ext cx="11028361" cy="347997"/>
              <a:chOff x="1426539" y="493926"/>
              <a:chExt cx="11028361" cy="347997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2117342-945C-8C5C-4F73-3C307693DFC2}"/>
                  </a:ext>
                </a:extLst>
              </p:cNvPr>
              <p:cNvGrpSpPr/>
              <p:nvPr/>
            </p:nvGrpSpPr>
            <p:grpSpPr>
              <a:xfrm>
                <a:off x="1426539" y="493926"/>
                <a:ext cx="274009" cy="224886"/>
                <a:chOff x="1464657" y="493925"/>
                <a:chExt cx="274009" cy="224886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F33565D-1B7C-7FFB-1B2A-D3A4D8F5BB5B}"/>
                    </a:ext>
                  </a:extLst>
                </p:cNvPr>
                <p:cNvSpPr/>
                <p:nvPr/>
              </p:nvSpPr>
              <p:spPr>
                <a:xfrm>
                  <a:off x="1464657" y="493925"/>
                  <a:ext cx="72000" cy="72000"/>
                </a:xfrm>
                <a:prstGeom prst="ellipse">
                  <a:avLst/>
                </a:prstGeom>
                <a:solidFill>
                  <a:srgbClr val="212227"/>
                </a:solidFill>
                <a:ln w="19050">
                  <a:solidFill>
                    <a:srgbClr val="E5D49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" name="연결선: 꺾임 10">
                  <a:extLst>
                    <a:ext uri="{FF2B5EF4-FFF2-40B4-BE49-F238E27FC236}">
                      <a16:creationId xmlns:a16="http://schemas.microsoft.com/office/drawing/2014/main" id="{F9AD5025-0866-F0B3-2DF0-EC0DA7F02768}"/>
                    </a:ext>
                  </a:extLst>
                </p:cNvPr>
                <p:cNvCxnSpPr>
                  <a:cxnSpLocks/>
                  <a:stCxn id="9" idx="4"/>
                  <a:endCxn id="20" idx="1"/>
                </p:cNvCxnSpPr>
                <p:nvPr/>
              </p:nvCxnSpPr>
              <p:spPr>
                <a:xfrm rot="16200000" flipH="1">
                  <a:off x="1543218" y="523363"/>
                  <a:ext cx="152887" cy="238009"/>
                </a:xfrm>
                <a:prstGeom prst="bentConnector2">
                  <a:avLst/>
                </a:prstGeom>
                <a:ln w="19050">
                  <a:solidFill>
                    <a:srgbClr val="E5D499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A34C5EB-E996-7B58-0FD1-75F7B098B87D}"/>
                  </a:ext>
                </a:extLst>
              </p:cNvPr>
              <p:cNvGrpSpPr/>
              <p:nvPr/>
            </p:nvGrpSpPr>
            <p:grpSpPr>
              <a:xfrm>
                <a:off x="1700548" y="595702"/>
                <a:ext cx="10754352" cy="246221"/>
                <a:chOff x="1700548" y="595702"/>
                <a:chExt cx="10754352" cy="246221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BA6B71AD-89FE-3478-3670-5FBA8193621C}"/>
                    </a:ext>
                  </a:extLst>
                </p:cNvPr>
                <p:cNvSpPr/>
                <p:nvPr/>
              </p:nvSpPr>
              <p:spPr>
                <a:xfrm>
                  <a:off x="1700548" y="595702"/>
                  <a:ext cx="10754352" cy="246221"/>
                </a:xfrm>
                <a:prstGeom prst="rect">
                  <a:avLst/>
                </a:prstGeom>
                <a:solidFill>
                  <a:schemeClr val="tx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070D0B54-824C-204F-163F-AADDBDC0FD08}"/>
                    </a:ext>
                  </a:extLst>
                </p:cNvPr>
                <p:cNvGrpSpPr/>
                <p:nvPr/>
              </p:nvGrpSpPr>
              <p:grpSpPr>
                <a:xfrm>
                  <a:off x="1700548" y="638021"/>
                  <a:ext cx="7606603" cy="161583"/>
                  <a:chOff x="1700548" y="661219"/>
                  <a:chExt cx="7606603" cy="161583"/>
                </a:xfrm>
              </p:grpSpPr>
              <p:sp>
                <p:nvSpPr>
                  <p:cNvPr id="1111" name="TextBox 1110">
                    <a:extLst>
                      <a:ext uri="{FF2B5EF4-FFF2-40B4-BE49-F238E27FC236}">
                        <a16:creationId xmlns:a16="http://schemas.microsoft.com/office/drawing/2014/main" id="{D6468751-03A0-8DC1-9AEB-C5D33300A2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00548" y="661219"/>
                    <a:ext cx="7606603" cy="153888"/>
                  </a:xfrm>
                  <a:prstGeom prst="rect">
                    <a:avLst/>
                  </a:prstGeom>
                  <a:noFill/>
                </p:spPr>
                <p:txBody>
                  <a:bodyPr wrap="none" lIns="756000" tIns="0" rIns="0" bIns="0" rtlCol="0" anchor="t">
                    <a:spAutoFit/>
                  </a:bodyPr>
                  <a:lstStyle/>
                  <a:p>
                    <a:pPr marL="0" marR="0" lvl="0" indent="0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유저의 </a:t>
                    </a:r>
                    <a:r>
                      <a:rPr lang="ko-KR" altLang="en-US" sz="10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스킬 사용이 아이덴티티의 변화에 직접적인 영향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주도록 설계하여 </a:t>
                    </a:r>
                    <a:r>
                      <a:rPr lang="ko-KR" altLang="en-US" sz="1000" i="0" kern="12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전략적인 전투 경험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 </a:t>
                    </a:r>
                    <a:r>
                      <a:rPr lang="ko-KR" altLang="en-US" sz="1000" i="0" kern="12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숙련도 증가에 따른 성취감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제공합니다</a:t>
                    </a:r>
                    <a:r>
                      <a:rPr lang="en-US" altLang="ko-KR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B610726-A0D9-12B8-1CD9-7019B9F64F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00548" y="661219"/>
                    <a:ext cx="708578" cy="161583"/>
                  </a:xfrm>
                  <a:prstGeom prst="rect">
                    <a:avLst/>
                  </a:prstGeom>
                  <a:noFill/>
                </p:spPr>
                <p:txBody>
                  <a:bodyPr wrap="none" lIns="108000" tIns="0" rIns="0" bIns="0" rtlCol="0" anchor="t">
                    <a:spAutoFit/>
                  </a:bodyPr>
                  <a:lstStyle/>
                  <a:p>
                    <a:pPr marL="0" marR="0" lvl="0" indent="0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ko-KR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[</a:t>
                    </a:r>
                    <a:r>
                      <a:rPr lang="ko-KR" altLang="en-US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기획 의도</a:t>
                    </a:r>
                    <a:r>
                      <a:rPr lang="en-US" altLang="ko-KR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]</a:t>
                    </a:r>
                    <a:endPara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</p:grp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BF8DAD6E-C68D-EFE2-D8A9-3A3C6B8D5FEC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B84D1C7-1E4A-9953-B745-725A50C25B7E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2465A-7873-56AC-6A2A-ED9A5BE483A3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792E96-9767-C8E6-E15D-2B9D38E46AA0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18E806E-365E-07C2-77DB-F01658599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82377"/>
              </p:ext>
            </p:extLst>
          </p:nvPr>
        </p:nvGraphicFramePr>
        <p:xfrm>
          <a:off x="1163639" y="1294516"/>
          <a:ext cx="10388281" cy="1598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42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146856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775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진입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주변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7m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치명타 저항률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부여합니다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5123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 모드에서는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사용한 스킬의 양상을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양상에 따라 추가 버프 효과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획득합니다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아이덴티티 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– ‘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기록 모드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中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스킬의 양상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’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참고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양상을 연속으로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하면 기록 모드에서만 사용 가능한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(Z) ’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활성화됩니다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모드는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지속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종료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기록이 삭제되고 기록된 양상에 따라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효과가 발생하여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양상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기록이 불가능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 집니다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</a:tbl>
          </a:graphicData>
        </a:graphic>
      </p:graphicFrame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4F61FF44-0C57-4877-27B4-ABE09F6170BB}"/>
              </a:ext>
            </a:extLst>
          </p:cNvPr>
          <p:cNvGrpSpPr/>
          <p:nvPr/>
        </p:nvGrpSpPr>
        <p:grpSpPr>
          <a:xfrm>
            <a:off x="1163639" y="3427095"/>
            <a:ext cx="4255355" cy="3278503"/>
            <a:chOff x="1163639" y="3427095"/>
            <a:chExt cx="4255355" cy="3278503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83A1A829-56E3-27BB-72DB-6D2EB6B3E85D}"/>
                </a:ext>
              </a:extLst>
            </p:cNvPr>
            <p:cNvGrpSpPr/>
            <p:nvPr/>
          </p:nvGrpSpPr>
          <p:grpSpPr>
            <a:xfrm>
              <a:off x="1163639" y="3427095"/>
              <a:ext cx="4255355" cy="3278503"/>
              <a:chOff x="1163639" y="3427095"/>
              <a:chExt cx="4255355" cy="3278503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942DA5F-5D27-4D48-84DB-AC6DAF74004D}"/>
                  </a:ext>
                </a:extLst>
              </p:cNvPr>
              <p:cNvSpPr/>
              <p:nvPr/>
            </p:nvSpPr>
            <p:spPr>
              <a:xfrm>
                <a:off x="1163639" y="3660377"/>
                <a:ext cx="4255355" cy="304522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39AA4952-8F1E-2D39-03B2-AF46939726AE}"/>
                  </a:ext>
                </a:extLst>
              </p:cNvPr>
              <p:cNvGrpSpPr/>
              <p:nvPr/>
            </p:nvGrpSpPr>
            <p:grpSpPr>
              <a:xfrm>
                <a:off x="1163639" y="3660376"/>
                <a:ext cx="4255355" cy="388800"/>
                <a:chOff x="1527784" y="1395559"/>
                <a:chExt cx="4255355" cy="388800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1F341872-465D-E9DB-88F0-D213C8EE13B1}"/>
                    </a:ext>
                  </a:extLst>
                </p:cNvPr>
                <p:cNvSpPr/>
                <p:nvPr/>
              </p:nvSpPr>
              <p:spPr>
                <a:xfrm>
                  <a:off x="1527784" y="1395559"/>
                  <a:ext cx="425535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AB9A822-0C15-7642-1050-16A34F6F5924}"/>
                    </a:ext>
                  </a:extLst>
                </p:cNvPr>
                <p:cNvSpPr txBox="1"/>
                <p:nvPr/>
              </p:nvSpPr>
              <p:spPr>
                <a:xfrm>
                  <a:off x="1905783" y="1474543"/>
                  <a:ext cx="349935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등 뒤에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마법진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형성되고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보랏빛 오라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가 캐릭터의 몸 주변에 일렁입니다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D8A6DB7-2B2E-525E-2304-5C026EFF75AA}"/>
                  </a:ext>
                </a:extLst>
              </p:cNvPr>
              <p:cNvGrpSpPr/>
              <p:nvPr/>
            </p:nvGrpSpPr>
            <p:grpSpPr>
              <a:xfrm>
                <a:off x="1163639" y="3427095"/>
                <a:ext cx="3368111" cy="231923"/>
                <a:chOff x="1460890" y="1090711"/>
                <a:chExt cx="3368111" cy="231923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5E216D3-B906-8264-61D9-70097E225582}"/>
                    </a:ext>
                  </a:extLst>
                </p:cNvPr>
                <p:cNvSpPr txBox="1"/>
                <p:nvPr/>
              </p:nvSpPr>
              <p:spPr>
                <a:xfrm>
                  <a:off x="2383753" y="1098950"/>
                  <a:ext cx="244524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 오라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컨셉을 강조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9D3DB12C-1F9D-57C4-65D0-90C1232292F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0711"/>
                  <a:ext cx="895612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이펙트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9C97AA4-E594-039F-6653-471D0E475CE8}"/>
                </a:ext>
              </a:extLst>
            </p:cNvPr>
            <p:cNvGrpSpPr/>
            <p:nvPr/>
          </p:nvGrpSpPr>
          <p:grpSpPr>
            <a:xfrm>
              <a:off x="1459034" y="4182614"/>
              <a:ext cx="3664564" cy="2481259"/>
              <a:chOff x="1762450" y="4169166"/>
              <a:chExt cx="3664564" cy="2481259"/>
            </a:xfrm>
          </p:grpSpPr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6823AE2C-3188-A55A-C813-0A81232C480E}"/>
                  </a:ext>
                </a:extLst>
              </p:cNvPr>
              <p:cNvSpPr/>
              <p:nvPr/>
            </p:nvSpPr>
            <p:spPr>
              <a:xfrm>
                <a:off x="2939656" y="5444847"/>
                <a:ext cx="327946" cy="183145"/>
              </a:xfrm>
              <a:prstGeom prst="rightArrow">
                <a:avLst/>
              </a:prstGeom>
              <a:solidFill>
                <a:srgbClr val="D4CFC5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39753F68-88C7-FFCC-4E5A-C75C967A7889}"/>
                  </a:ext>
                </a:extLst>
              </p:cNvPr>
              <p:cNvGrpSpPr/>
              <p:nvPr/>
            </p:nvGrpSpPr>
            <p:grpSpPr>
              <a:xfrm>
                <a:off x="1762450" y="4698980"/>
                <a:ext cx="912303" cy="1951445"/>
                <a:chOff x="1762450" y="4698980"/>
                <a:chExt cx="912303" cy="1951445"/>
              </a:xfrm>
            </p:grpSpPr>
            <p:pic>
              <p:nvPicPr>
                <p:cNvPr id="19" name="그림 18" descr="의류, 의상 디자인, 덮개, 여성이(가) 표시된 사진&#10;&#10;자동 생성된 설명">
                  <a:extLst>
                    <a:ext uri="{FF2B5EF4-FFF2-40B4-BE49-F238E27FC236}">
                      <a16:creationId xmlns:a16="http://schemas.microsoft.com/office/drawing/2014/main" id="{2AA5C807-9077-86D7-55CB-9AEFFA9212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466" b="97494" l="4665" r="48227">
                              <a14:foregroundMark x1="33655" y1="6912" x2="33655" y2="6912"/>
                              <a14:foregroundMark x1="31534" y1="5416" x2="30571" y2="14188"/>
                              <a14:foregroundMark x1="13184" y1="26839" x2="13184" y2="26839"/>
                              <a14:foregroundMark x1="13184" y1="26677" x2="12375" y2="26677"/>
                              <a14:foregroundMark x1="28643" y1="93169" x2="28643" y2="93169"/>
                              <a14:foregroundMark x1="30108" y1="93169" x2="30108" y2="93856"/>
                              <a14:foregroundMark x1="30108" y1="97534" x2="30108" y2="97534"/>
                              <a14:foregroundMark x1="46839" y1="46079" x2="46839" y2="46079"/>
                              <a14:foregroundMark x1="46993" y1="35772" x2="48265" y2="37793"/>
                              <a14:foregroundMark x1="9830" y1="27809" x2="9830" y2="27809"/>
                              <a14:foregroundMark x1="31611" y1="2587" x2="31611" y2="2587"/>
                              <a14:foregroundMark x1="48111" y1="46928" x2="48111" y2="46928"/>
                              <a14:foregroundMark x1="48111" y1="47575" x2="48111" y2="47575"/>
                              <a14:backgroundMark x1="13531" y1="2142" x2="3547" y2="14470"/>
                              <a14:backgroundMark x1="9715" y1="4891" x2="2429" y2="19563"/>
                              <a14:backgroundMark x1="12799" y1="5942" x2="5397" y2="17259"/>
                              <a14:backgroundMark x1="14572" y1="3274" x2="7941" y2="1778"/>
                              <a14:backgroundMark x1="11681" y1="1778" x2="16769" y2="7114"/>
                              <a14:backgroundMark x1="16769" y1="7114" x2="16769" y2="7114"/>
                              <a14:backgroundMark x1="16769" y1="3719" x2="10563" y2="8286"/>
                              <a14:backgroundMark x1="10563" y1="8286" x2="10563" y2="8286"/>
                              <a14:backgroundMark x1="5744" y1="7559" x2="3123" y2="20008"/>
                              <a14:backgroundMark x1="3123" y1="20008" x2="3123" y2="20008"/>
                              <a14:backgroundMark x1="18389" y1="16896" x2="9483" y2="20372"/>
                              <a14:backgroundMark x1="9483" y1="20372" x2="9483" y2="2037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1" r="48336" b="1161"/>
                <a:stretch/>
              </p:blipFill>
              <p:spPr>
                <a:xfrm flipH="1">
                  <a:off x="1762450" y="4698980"/>
                  <a:ext cx="912303" cy="1729007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100C4A5-FA64-D0B4-0938-9AFEB993C865}"/>
                    </a:ext>
                  </a:extLst>
                </p:cNvPr>
                <p:cNvSpPr txBox="1"/>
                <p:nvPr/>
              </p:nvSpPr>
              <p:spPr>
                <a:xfrm>
                  <a:off x="1876615" y="6450370"/>
                  <a:ext cx="545071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기본 상태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DF45CA7-E1D5-28D5-20BB-4B2DEC55CF21}"/>
                  </a:ext>
                </a:extLst>
              </p:cNvPr>
              <p:cNvGrpSpPr/>
              <p:nvPr/>
            </p:nvGrpSpPr>
            <p:grpSpPr>
              <a:xfrm>
                <a:off x="2925089" y="4169166"/>
                <a:ext cx="2501925" cy="2462414"/>
                <a:chOff x="2925089" y="4169166"/>
                <a:chExt cx="2501925" cy="2462414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6549E235-1DF9-86C8-95C7-9DB550AA0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3272" t="6206" r="-2466" b="3124"/>
                <a:stretch/>
              </p:blipFill>
              <p:spPr>
                <a:xfrm>
                  <a:off x="3532505" y="4204133"/>
                  <a:ext cx="1615192" cy="2427447"/>
                </a:xfrm>
                <a:prstGeom prst="rect">
                  <a:avLst/>
                </a:prstGeom>
              </p:spPr>
            </p:pic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49544666-0D1B-6ACE-423A-4792D983F7E9}"/>
                    </a:ext>
                  </a:extLst>
                </p:cNvPr>
                <p:cNvGrpSpPr/>
                <p:nvPr/>
              </p:nvGrpSpPr>
              <p:grpSpPr>
                <a:xfrm>
                  <a:off x="2925089" y="4169166"/>
                  <a:ext cx="954371" cy="391454"/>
                  <a:chOff x="1117895" y="4865270"/>
                  <a:chExt cx="954371" cy="391454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012E8F1-6DDB-EA2A-8210-3892427E5F21}"/>
                      </a:ext>
                    </a:extLst>
                  </p:cNvPr>
                  <p:cNvSpPr txBox="1"/>
                  <p:nvPr/>
                </p:nvSpPr>
                <p:spPr>
                  <a:xfrm>
                    <a:off x="1117895" y="4865270"/>
                    <a:ext cx="64823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9000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금색 </a:t>
                    </a:r>
                    <a:r>
                      <a:rPr lang="ko-KR" altLang="en-US" sz="8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마법진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D0251FD9-068B-611C-6D18-E852125EEF72}"/>
                      </a:ext>
                    </a:extLst>
                  </p:cNvPr>
                  <p:cNvGrpSpPr/>
                  <p:nvPr/>
                </p:nvGrpSpPr>
                <p:grpSpPr>
                  <a:xfrm>
                    <a:off x="1766127" y="4972992"/>
                    <a:ext cx="306139" cy="283732"/>
                    <a:chOff x="1766127" y="4972992"/>
                    <a:chExt cx="306139" cy="283732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31" name="타원 30">
                      <a:extLst>
                        <a:ext uri="{FF2B5EF4-FFF2-40B4-BE49-F238E27FC236}">
                          <a16:creationId xmlns:a16="http://schemas.microsoft.com/office/drawing/2014/main" id="{82B8325B-39C7-2894-FDA1-5D003117FE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32" name="연결선: 꺾임 31">
                      <a:extLst>
                        <a:ext uri="{FF2B5EF4-FFF2-40B4-BE49-F238E27FC236}">
                          <a16:creationId xmlns:a16="http://schemas.microsoft.com/office/drawing/2014/main" id="{F9B706C8-22ED-6770-224A-683C3229D0BB}"/>
                        </a:ext>
                      </a:extLst>
                    </p:cNvPr>
                    <p:cNvCxnSpPr>
                      <a:cxnSpLocks/>
                      <a:stCxn id="31" idx="0"/>
                      <a:endCxn id="29" idx="3"/>
                    </p:cNvCxnSpPr>
                    <p:nvPr/>
                  </p:nvCxnSpPr>
                  <p:spPr>
                    <a:xfrm rot="16200000" flipV="1">
                      <a:off x="1795331" y="4943788"/>
                      <a:ext cx="211732" cy="270139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F9F9CA5-0454-5E12-44BB-672EE8F14B2C}"/>
                    </a:ext>
                  </a:extLst>
                </p:cNvPr>
                <p:cNvGrpSpPr/>
                <p:nvPr/>
              </p:nvGrpSpPr>
              <p:grpSpPr>
                <a:xfrm>
                  <a:off x="4508586" y="5563483"/>
                  <a:ext cx="918428" cy="455842"/>
                  <a:chOff x="9458451" y="5405150"/>
                  <a:chExt cx="918428" cy="455842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B5D64E92-C5E7-6AEB-C694-BC6A71195128}"/>
                      </a:ext>
                    </a:extLst>
                  </p:cNvPr>
                  <p:cNvSpPr txBox="1"/>
                  <p:nvPr/>
                </p:nvSpPr>
                <p:spPr>
                  <a:xfrm>
                    <a:off x="9819526" y="5645548"/>
                    <a:ext cx="55735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보랏빛 오라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28F04572-6FAA-C6D5-B1FA-E48AA8A3AD68}"/>
                      </a:ext>
                    </a:extLst>
                  </p:cNvPr>
                  <p:cNvGrpSpPr/>
                  <p:nvPr/>
                </p:nvGrpSpPr>
                <p:grpSpPr>
                  <a:xfrm>
                    <a:off x="9458451" y="5405150"/>
                    <a:ext cx="361074" cy="348120"/>
                    <a:chOff x="2418506" y="5471829"/>
                    <a:chExt cx="361074" cy="348120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25" name="타원 24">
                      <a:extLst>
                        <a:ext uri="{FF2B5EF4-FFF2-40B4-BE49-F238E27FC236}">
                          <a16:creationId xmlns:a16="http://schemas.microsoft.com/office/drawing/2014/main" id="{3A0676E7-1DD9-BEC3-C99C-4BD2F9AC75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28" name="연결선: 꺾임 27">
                      <a:extLst>
                        <a:ext uri="{FF2B5EF4-FFF2-40B4-BE49-F238E27FC236}">
                          <a16:creationId xmlns:a16="http://schemas.microsoft.com/office/drawing/2014/main" id="{B57B1109-6E6C-8361-DA17-A7611545C8FA}"/>
                        </a:ext>
                      </a:extLst>
                    </p:cNvPr>
                    <p:cNvCxnSpPr>
                      <a:cxnSpLocks/>
                      <a:stCxn id="25" idx="4"/>
                      <a:endCxn id="22" idx="1"/>
                    </p:cNvCxnSpPr>
                    <p:nvPr/>
                  </p:nvCxnSpPr>
                  <p:spPr>
                    <a:xfrm rot="16200000" flipH="1">
                      <a:off x="2478983" y="5519351"/>
                      <a:ext cx="276120" cy="325075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69CA9353-0BA7-4049-479D-860DEF0A5CB8}"/>
              </a:ext>
            </a:extLst>
          </p:cNvPr>
          <p:cNvGrpSpPr/>
          <p:nvPr/>
        </p:nvGrpSpPr>
        <p:grpSpPr>
          <a:xfrm>
            <a:off x="5848437" y="3427095"/>
            <a:ext cx="5721265" cy="3278503"/>
            <a:chOff x="5848437" y="3427095"/>
            <a:chExt cx="5721265" cy="3278503"/>
          </a:xfrm>
        </p:grpSpPr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CFFC01C7-2B31-0451-A4F0-002C1E4D2451}"/>
                </a:ext>
              </a:extLst>
            </p:cNvPr>
            <p:cNvGrpSpPr/>
            <p:nvPr/>
          </p:nvGrpSpPr>
          <p:grpSpPr>
            <a:xfrm>
              <a:off x="5848437" y="3427095"/>
              <a:ext cx="5721265" cy="3278503"/>
              <a:chOff x="5848437" y="3427095"/>
              <a:chExt cx="5721265" cy="3278503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5F0046F-C0CB-8539-9AF6-92B6D57C1AC7}"/>
                  </a:ext>
                </a:extLst>
              </p:cNvPr>
              <p:cNvSpPr/>
              <p:nvPr/>
            </p:nvSpPr>
            <p:spPr>
              <a:xfrm>
                <a:off x="5848437" y="3660377"/>
                <a:ext cx="5721265" cy="304522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D899448-A406-20F7-0572-D9B631685268}"/>
                  </a:ext>
                </a:extLst>
              </p:cNvPr>
              <p:cNvGrpSpPr/>
              <p:nvPr/>
            </p:nvGrpSpPr>
            <p:grpSpPr>
              <a:xfrm>
                <a:off x="5848437" y="3660376"/>
                <a:ext cx="5721265" cy="388800"/>
                <a:chOff x="1527784" y="1395559"/>
                <a:chExt cx="5721265" cy="388800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D4B31981-CB45-7006-7BB9-6E0FECEC8E33}"/>
                    </a:ext>
                  </a:extLst>
                </p:cNvPr>
                <p:cNvSpPr/>
                <p:nvPr/>
              </p:nvSpPr>
              <p:spPr>
                <a:xfrm>
                  <a:off x="1527784" y="1395559"/>
                  <a:ext cx="572126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DD7E341D-DD72-AD4C-E02C-BD07E88F1730}"/>
                    </a:ext>
                  </a:extLst>
                </p:cNvPr>
                <p:cNvSpPr txBox="1"/>
                <p:nvPr/>
              </p:nvSpPr>
              <p:spPr>
                <a:xfrm>
                  <a:off x="2439966" y="1474543"/>
                  <a:ext cx="389690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유실 효과가 적용된 상태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에서는 해당 양상의 스킬을 사용해도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양상이 기록되지 않습니다</a:t>
                  </a:r>
                  <a:r>
                    <a:rPr lang="en-US" altLang="ko-KR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15" name="그룹 1114">
                <a:extLst>
                  <a:ext uri="{FF2B5EF4-FFF2-40B4-BE49-F238E27FC236}">
                    <a16:creationId xmlns:a16="http://schemas.microsoft.com/office/drawing/2014/main" id="{F53D954A-990B-8EE8-091D-4A78FA36C429}"/>
                  </a:ext>
                </a:extLst>
              </p:cNvPr>
              <p:cNvGrpSpPr/>
              <p:nvPr/>
            </p:nvGrpSpPr>
            <p:grpSpPr>
              <a:xfrm>
                <a:off x="5848437" y="3427095"/>
                <a:ext cx="5721265" cy="231923"/>
                <a:chOff x="6362083" y="3427095"/>
                <a:chExt cx="5721265" cy="231923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6766029-E075-AC60-F7B4-E5F04126BB9D}"/>
                    </a:ext>
                  </a:extLst>
                </p:cNvPr>
                <p:cNvSpPr txBox="1"/>
                <p:nvPr/>
              </p:nvSpPr>
              <p:spPr>
                <a:xfrm>
                  <a:off x="6932286" y="3437239"/>
                  <a:ext cx="244524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 오라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컨셉을 강조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DBFEE99B-7EDA-1E5E-3F70-CF0975CE2925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6647185" y="3659018"/>
                  <a:ext cx="5436163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5769FF18-FA19-7D2F-EDBF-6A5F6F086C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62083" y="3427095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유실 효과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152" name="그룹 1151">
              <a:extLst>
                <a:ext uri="{FF2B5EF4-FFF2-40B4-BE49-F238E27FC236}">
                  <a16:creationId xmlns:a16="http://schemas.microsoft.com/office/drawing/2014/main" id="{87963E39-E04F-098A-D030-5B82CE44DDFD}"/>
                </a:ext>
              </a:extLst>
            </p:cNvPr>
            <p:cNvGrpSpPr/>
            <p:nvPr/>
          </p:nvGrpSpPr>
          <p:grpSpPr>
            <a:xfrm>
              <a:off x="5978924" y="4493674"/>
              <a:ext cx="5460291" cy="1767425"/>
              <a:chOff x="6266260" y="4389120"/>
              <a:chExt cx="5460291" cy="1767425"/>
            </a:xfrm>
          </p:grpSpPr>
          <p:grpSp>
            <p:nvGrpSpPr>
              <p:cNvPr id="1149" name="그룹 1148">
                <a:extLst>
                  <a:ext uri="{FF2B5EF4-FFF2-40B4-BE49-F238E27FC236}">
                    <a16:creationId xmlns:a16="http://schemas.microsoft.com/office/drawing/2014/main" id="{F46134EB-C10F-1753-4209-67F6198013A4}"/>
                  </a:ext>
                </a:extLst>
              </p:cNvPr>
              <p:cNvGrpSpPr/>
              <p:nvPr/>
            </p:nvGrpSpPr>
            <p:grpSpPr>
              <a:xfrm>
                <a:off x="6266260" y="4646879"/>
                <a:ext cx="1119832" cy="1509666"/>
                <a:chOff x="6266260" y="4646879"/>
                <a:chExt cx="1119832" cy="1509666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E8169CC-33B2-8471-8729-36028BC9B1EE}"/>
                    </a:ext>
                  </a:extLst>
                </p:cNvPr>
                <p:cNvSpPr txBox="1"/>
                <p:nvPr/>
              </p:nvSpPr>
              <p:spPr>
                <a:xfrm>
                  <a:off x="6476696" y="5848768"/>
                  <a:ext cx="698960" cy="307777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양상 기록 예시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불굴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도전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A2148090-1C33-A35A-3735-CBF026C9BAA7}"/>
                    </a:ext>
                  </a:extLst>
                </p:cNvPr>
                <p:cNvGrpSpPr/>
                <p:nvPr/>
              </p:nvGrpSpPr>
              <p:grpSpPr>
                <a:xfrm>
                  <a:off x="6266260" y="4646879"/>
                  <a:ext cx="1119832" cy="1097720"/>
                  <a:chOff x="6661702" y="4428273"/>
                  <a:chExt cx="1076594" cy="1055336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31539BA1-3CE8-502A-82DA-23AB1DA4FDB9}"/>
                      </a:ext>
                    </a:extLst>
                  </p:cNvPr>
                  <p:cNvGrpSpPr/>
                  <p:nvPr/>
                </p:nvGrpSpPr>
                <p:grpSpPr>
                  <a:xfrm>
                    <a:off x="6661702" y="4428273"/>
                    <a:ext cx="1076594" cy="1055336"/>
                    <a:chOff x="6661702" y="4428273"/>
                    <a:chExt cx="1076594" cy="1055336"/>
                  </a:xfrm>
                </p:grpSpPr>
                <p:pic>
                  <p:nvPicPr>
                    <p:cNvPr id="1140" name="그림 1139">
                      <a:extLst>
                        <a:ext uri="{FF2B5EF4-FFF2-40B4-BE49-F238E27FC236}">
                          <a16:creationId xmlns:a16="http://schemas.microsoft.com/office/drawing/2014/main" id="{1A15E196-D0D8-35B2-5F29-7813B5C8A9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6661702" y="4428273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41" name="별: 꼭짓점 4개 1140">
                      <a:extLst>
                        <a:ext uri="{FF2B5EF4-FFF2-40B4-BE49-F238E27FC236}">
                          <a16:creationId xmlns:a16="http://schemas.microsoft.com/office/drawing/2014/main" id="{0C6109AE-1D7A-9576-E5FA-526C632DD1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4583" y="5227970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143" name="그림 1142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FF030C7-63EC-D846-0323-DEB958B832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72354" y="4778989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  <p:pic>
                <p:nvPicPr>
                  <p:cNvPr id="88" name="그림 87" descr="삼각형, 라인, 블랙, 그래픽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C0646698-5358-F3D6-032F-A2AAA04606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36861" y="4829224"/>
                    <a:ext cx="300463" cy="262701"/>
                  </a:xfrm>
                  <a:prstGeom prst="rect">
                    <a:avLst/>
                  </a:prstGeom>
                  <a:effectLst>
                    <a:glow rad="25400">
                      <a:srgbClr val="760000"/>
                    </a:glow>
                  </a:effectLst>
                </p:spPr>
              </p:pic>
            </p:grpSp>
          </p:grpSp>
          <p:grpSp>
            <p:nvGrpSpPr>
              <p:cNvPr id="1150" name="그룹 1149">
                <a:extLst>
                  <a:ext uri="{FF2B5EF4-FFF2-40B4-BE49-F238E27FC236}">
                    <a16:creationId xmlns:a16="http://schemas.microsoft.com/office/drawing/2014/main" id="{3BF3EFD0-494A-CE47-E102-01BDF1ECD22D}"/>
                  </a:ext>
                </a:extLst>
              </p:cNvPr>
              <p:cNvGrpSpPr/>
              <p:nvPr/>
            </p:nvGrpSpPr>
            <p:grpSpPr>
              <a:xfrm>
                <a:off x="7560084" y="4922105"/>
                <a:ext cx="580287" cy="365207"/>
                <a:chOff x="7560084" y="4922105"/>
                <a:chExt cx="580287" cy="365207"/>
              </a:xfrm>
            </p:grpSpPr>
            <p:sp>
              <p:nvSpPr>
                <p:cNvPr id="85" name="화살표: 오른쪽 84">
                  <a:extLst>
                    <a:ext uri="{FF2B5EF4-FFF2-40B4-BE49-F238E27FC236}">
                      <a16:creationId xmlns:a16="http://schemas.microsoft.com/office/drawing/2014/main" id="{3207598B-0365-81E7-52BC-6D6D11A7AD6D}"/>
                    </a:ext>
                  </a:extLst>
                </p:cNvPr>
                <p:cNvSpPr/>
                <p:nvPr/>
              </p:nvSpPr>
              <p:spPr>
                <a:xfrm>
                  <a:off x="7589964" y="5104167"/>
                  <a:ext cx="520526" cy="183145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7" name="TextBox 1106">
                  <a:extLst>
                    <a:ext uri="{FF2B5EF4-FFF2-40B4-BE49-F238E27FC236}">
                      <a16:creationId xmlns:a16="http://schemas.microsoft.com/office/drawing/2014/main" id="{2B8A3541-DF12-F135-12E9-A4CA2495F6F7}"/>
                    </a:ext>
                  </a:extLst>
                </p:cNvPr>
                <p:cNvSpPr txBox="1"/>
                <p:nvPr/>
              </p:nvSpPr>
              <p:spPr>
                <a:xfrm>
                  <a:off x="7560084" y="4922105"/>
                  <a:ext cx="580287" cy="21544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종료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151" name="그룹 1150">
                <a:extLst>
                  <a:ext uri="{FF2B5EF4-FFF2-40B4-BE49-F238E27FC236}">
                    <a16:creationId xmlns:a16="http://schemas.microsoft.com/office/drawing/2014/main" id="{F7C32717-FEE1-9D0C-E74C-38399008050E}"/>
                  </a:ext>
                </a:extLst>
              </p:cNvPr>
              <p:cNvGrpSpPr/>
              <p:nvPr/>
            </p:nvGrpSpPr>
            <p:grpSpPr>
              <a:xfrm>
                <a:off x="8314362" y="4389120"/>
                <a:ext cx="3412189" cy="1767425"/>
                <a:chOff x="8314362" y="4389120"/>
                <a:chExt cx="3412189" cy="1767425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8E0339E-D3F6-159D-280D-EF1DEC6C2839}"/>
                    </a:ext>
                  </a:extLst>
                </p:cNvPr>
                <p:cNvSpPr txBox="1"/>
                <p:nvPr/>
              </p:nvSpPr>
              <p:spPr>
                <a:xfrm>
                  <a:off x="9747920" y="5848768"/>
                  <a:ext cx="545071" cy="307777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유실 효과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불굴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도전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148" name="그룹 1147">
                  <a:extLst>
                    <a:ext uri="{FF2B5EF4-FFF2-40B4-BE49-F238E27FC236}">
                      <a16:creationId xmlns:a16="http://schemas.microsoft.com/office/drawing/2014/main" id="{8F1CC3DC-C50B-EF88-A445-26691ADE1694}"/>
                    </a:ext>
                  </a:extLst>
                </p:cNvPr>
                <p:cNvGrpSpPr/>
                <p:nvPr/>
              </p:nvGrpSpPr>
              <p:grpSpPr>
                <a:xfrm>
                  <a:off x="8314362" y="4389120"/>
                  <a:ext cx="3412189" cy="1464233"/>
                  <a:chOff x="8314362" y="4389120"/>
                  <a:chExt cx="3412189" cy="1464233"/>
                </a:xfrm>
              </p:grpSpPr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B9E316C2-8B19-F70D-DAA4-ECCDCD819D5C}"/>
                      </a:ext>
                    </a:extLst>
                  </p:cNvPr>
                  <p:cNvSpPr/>
                  <p:nvPr/>
                </p:nvSpPr>
                <p:spPr>
                  <a:xfrm>
                    <a:off x="8314362" y="4389120"/>
                    <a:ext cx="3412189" cy="146423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A58F48F7-5EFA-8957-9121-C0FD6B91887C}"/>
                      </a:ext>
                    </a:extLst>
                  </p:cNvPr>
                  <p:cNvGrpSpPr/>
                  <p:nvPr/>
                </p:nvGrpSpPr>
                <p:grpSpPr>
                  <a:xfrm>
                    <a:off x="8426222" y="4496495"/>
                    <a:ext cx="3188469" cy="1249483"/>
                    <a:chOff x="4909170" y="3750763"/>
                    <a:chExt cx="3188469" cy="1249483"/>
                  </a:xfrm>
                </p:grpSpPr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5FBD2AB3-F523-544D-8FFA-C2CDE1254B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1473" y="4755446"/>
                      <a:ext cx="583863" cy="244800"/>
                      <a:chOff x="6210228" y="4573366"/>
                      <a:chExt cx="583863" cy="244800"/>
                    </a:xfrm>
                  </p:grpSpPr>
                  <p:grpSp>
                    <p:nvGrpSpPr>
                      <p:cNvPr id="1125" name="그룹 1124">
                        <a:extLst>
                          <a:ext uri="{FF2B5EF4-FFF2-40B4-BE49-F238E27FC236}">
                            <a16:creationId xmlns:a16="http://schemas.microsoft.com/office/drawing/2014/main" id="{A937D576-F9EF-A5E6-F1CB-49261FE30E8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0228" y="4573366"/>
                        <a:ext cx="244800" cy="244800"/>
                        <a:chOff x="1260067" y="4600428"/>
                        <a:chExt cx="244800" cy="244800"/>
                      </a:xfrm>
                    </p:grpSpPr>
                    <p:grpSp>
                      <p:nvGrpSpPr>
                        <p:cNvPr id="1137" name="그룹 1136">
                          <a:extLst>
                            <a:ext uri="{FF2B5EF4-FFF2-40B4-BE49-F238E27FC236}">
                              <a16:creationId xmlns:a16="http://schemas.microsoft.com/office/drawing/2014/main" id="{CD277761-2002-C56B-FA00-8611134635D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60067" y="4600428"/>
                          <a:ext cx="244800" cy="244800"/>
                          <a:chOff x="1296068" y="4572653"/>
                          <a:chExt cx="244800" cy="244800"/>
                        </a:xfrm>
                      </p:grpSpPr>
                      <p:pic>
                        <p:nvPicPr>
                          <p:cNvPr id="1144" name="Picture 4">
                            <a:extLst>
                              <a:ext uri="{FF2B5EF4-FFF2-40B4-BE49-F238E27FC236}">
                                <a16:creationId xmlns:a16="http://schemas.microsoft.com/office/drawing/2014/main" id="{CFD5360A-275E-13BC-2AED-5A70B443520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96068" y="4572653"/>
                            <a:ext cx="244800" cy="244800"/>
                          </a:xfrm>
                          <a:prstGeom prst="rect">
                            <a:avLst/>
                          </a:prstGeom>
                          <a:noFill/>
                          <a:ln w="12700">
                            <a:solidFill>
                              <a:srgbClr val="C0000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45" name="그룹 1144">
                            <a:extLst>
                              <a:ext uri="{FF2B5EF4-FFF2-40B4-BE49-F238E27FC236}">
                                <a16:creationId xmlns:a16="http://schemas.microsoft.com/office/drawing/2014/main" id="{B6618FD6-C520-85C3-249F-404CF5C6C11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32812" y="4609397"/>
                            <a:ext cx="171313" cy="171313"/>
                            <a:chOff x="3575976" y="2912634"/>
                            <a:chExt cx="632752" cy="632752"/>
                          </a:xfrm>
                          <a:effectLst/>
                        </p:grpSpPr>
                        <p:sp>
                          <p:nvSpPr>
                            <p:cNvPr id="1146" name="직사각형 1145">
                              <a:extLst>
                                <a:ext uri="{FF2B5EF4-FFF2-40B4-BE49-F238E27FC236}">
                                  <a16:creationId xmlns:a16="http://schemas.microsoft.com/office/drawing/2014/main" id="{493DFAA9-A348-CC05-A92A-E4932D6258E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47" name="직선 연결선 1146">
                              <a:extLst>
                                <a:ext uri="{FF2B5EF4-FFF2-40B4-BE49-F238E27FC236}">
                                  <a16:creationId xmlns:a16="http://schemas.microsoft.com/office/drawing/2014/main" id="{D3C46445-022B-3E80-0315-C414DF7CB01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9525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1138" name="그룹 1137">
                          <a:extLst>
                            <a:ext uri="{FF2B5EF4-FFF2-40B4-BE49-F238E27FC236}">
                              <a16:creationId xmlns:a16="http://schemas.microsoft.com/office/drawing/2014/main" id="{6C767FC7-4D1E-7887-944B-699A85CC97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301849" y="4641994"/>
                          <a:ext cx="161236" cy="161669"/>
                          <a:chOff x="2126532" y="4699168"/>
                          <a:chExt cx="267284" cy="268001"/>
                        </a:xfrm>
                        <a:effectLst>
                          <a:glow rad="25400">
                            <a:schemeClr val="tx1">
                              <a:lumMod val="65000"/>
                              <a:lumOff val="35000"/>
                            </a:schemeClr>
                          </a:glow>
                        </a:effectLst>
                      </p:grpSpPr>
                      <p:cxnSp>
                        <p:nvCxnSpPr>
                          <p:cNvPr id="1139" name="직선 연결선 1138">
                            <a:extLst>
                              <a:ext uri="{FF2B5EF4-FFF2-40B4-BE49-F238E27FC236}">
                                <a16:creationId xmlns:a16="http://schemas.microsoft.com/office/drawing/2014/main" id="{83831932-6DEA-056E-053F-51CB35F409C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42" name="직선 연결선 1141">
                            <a:extLst>
                              <a:ext uri="{FF2B5EF4-FFF2-40B4-BE49-F238E27FC236}">
                                <a16:creationId xmlns:a16="http://schemas.microsoft.com/office/drawing/2014/main" id="{781EE8AE-1557-858F-5646-409B62A6DE7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126" name="그룹 1125">
                        <a:extLst>
                          <a:ext uri="{FF2B5EF4-FFF2-40B4-BE49-F238E27FC236}">
                            <a16:creationId xmlns:a16="http://schemas.microsoft.com/office/drawing/2014/main" id="{A56FF406-E71A-B7EA-0AD5-85B7563A9B1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49291" y="4573366"/>
                        <a:ext cx="244800" cy="244800"/>
                        <a:chOff x="2089780" y="4119441"/>
                        <a:chExt cx="244800" cy="244800"/>
                      </a:xfrm>
                    </p:grpSpPr>
                    <p:grpSp>
                      <p:nvGrpSpPr>
                        <p:cNvPr id="1127" name="그룹 1126">
                          <a:extLst>
                            <a:ext uri="{FF2B5EF4-FFF2-40B4-BE49-F238E27FC236}">
                              <a16:creationId xmlns:a16="http://schemas.microsoft.com/office/drawing/2014/main" id="{623863BB-5AB8-6FE5-8E8D-BF93E57D36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89780" y="4119441"/>
                          <a:ext cx="244800" cy="244800"/>
                          <a:chOff x="1894210" y="4119441"/>
                          <a:chExt cx="244800" cy="244800"/>
                        </a:xfrm>
                      </p:grpSpPr>
                      <p:pic>
                        <p:nvPicPr>
                          <p:cNvPr id="1131" name="Picture 4">
                            <a:extLst>
                              <a:ext uri="{FF2B5EF4-FFF2-40B4-BE49-F238E27FC236}">
                                <a16:creationId xmlns:a16="http://schemas.microsoft.com/office/drawing/2014/main" id="{3D6332B1-CE03-DAAC-EB10-9DDED5F2BCB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94210" y="4119441"/>
                            <a:ext cx="244800" cy="244800"/>
                          </a:xfrm>
                          <a:prstGeom prst="rect">
                            <a:avLst/>
                          </a:prstGeom>
                          <a:noFill/>
                          <a:ln w="12700">
                            <a:solidFill>
                              <a:srgbClr val="C0000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32" name="그룹 1131">
                            <a:extLst>
                              <a:ext uri="{FF2B5EF4-FFF2-40B4-BE49-F238E27FC236}">
                                <a16:creationId xmlns:a16="http://schemas.microsoft.com/office/drawing/2014/main" id="{8FDF5846-AA7D-13B8-D488-178526AE6940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1920409" y="4162084"/>
                            <a:ext cx="192403" cy="159514"/>
                            <a:chOff x="2344636" y="2942340"/>
                            <a:chExt cx="695135" cy="576310"/>
                          </a:xfrm>
                          <a:noFill/>
                          <a:effectLst/>
                        </p:grpSpPr>
                        <p:grpSp>
                          <p:nvGrpSpPr>
                            <p:cNvPr id="1133" name="그룹 1132">
                              <a:extLst>
                                <a:ext uri="{FF2B5EF4-FFF2-40B4-BE49-F238E27FC236}">
                                  <a16:creationId xmlns:a16="http://schemas.microsoft.com/office/drawing/2014/main" id="{6252B3B0-D444-6B60-B7EF-DAC3F193446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1135" name="직선 연결선 1134">
                                <a:extLst>
                                  <a:ext uri="{FF2B5EF4-FFF2-40B4-BE49-F238E27FC236}">
                                    <a16:creationId xmlns:a16="http://schemas.microsoft.com/office/drawing/2014/main" id="{99884B76-C805-809F-FA49-65704CD4FFD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136" name="직선 연결선 1135">
                                <a:extLst>
                                  <a:ext uri="{FF2B5EF4-FFF2-40B4-BE49-F238E27FC236}">
                                    <a16:creationId xmlns:a16="http://schemas.microsoft.com/office/drawing/2014/main" id="{0BAD889C-9525-E978-3733-39C164DA5A27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134" name="타원 1133">
                              <a:extLst>
                                <a:ext uri="{FF2B5EF4-FFF2-40B4-BE49-F238E27FC236}">
                                  <a16:creationId xmlns:a16="http://schemas.microsoft.com/office/drawing/2014/main" id="{6CA884D2-C64F-48AB-2D79-92FAD4B2FC7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</p:grpSp>
                    <p:grpSp>
                      <p:nvGrpSpPr>
                        <p:cNvPr id="1128" name="그룹 1127">
                          <a:extLst>
                            <a:ext uri="{FF2B5EF4-FFF2-40B4-BE49-F238E27FC236}">
                              <a16:creationId xmlns:a16="http://schemas.microsoft.com/office/drawing/2014/main" id="{85BB5032-3B72-0E3C-56A8-718BD0BAFC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31562" y="4161007"/>
                          <a:ext cx="161236" cy="161669"/>
                          <a:chOff x="2126532" y="4699168"/>
                          <a:chExt cx="267284" cy="268001"/>
                        </a:xfrm>
                        <a:effectLst>
                          <a:glow rad="25400">
                            <a:schemeClr val="tx1">
                              <a:lumMod val="65000"/>
                              <a:lumOff val="35000"/>
                            </a:schemeClr>
                          </a:glow>
                        </a:effectLst>
                      </p:grpSpPr>
                      <p:cxnSp>
                        <p:nvCxnSpPr>
                          <p:cNvPr id="1129" name="직선 연결선 1128">
                            <a:extLst>
                              <a:ext uri="{FF2B5EF4-FFF2-40B4-BE49-F238E27FC236}">
                                <a16:creationId xmlns:a16="http://schemas.microsoft.com/office/drawing/2014/main" id="{26A5BA1A-219A-4340-038F-EFE772E1DA4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30" name="직선 연결선 1129">
                            <a:extLst>
                              <a:ext uri="{FF2B5EF4-FFF2-40B4-BE49-F238E27FC236}">
                                <a16:creationId xmlns:a16="http://schemas.microsoft.com/office/drawing/2014/main" id="{A0A94360-FA9E-2062-CFE8-3503FC16428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  <p:grpSp>
                  <p:nvGrpSpPr>
                    <p:cNvPr id="41" name="그룹 40">
                      <a:extLst>
                        <a:ext uri="{FF2B5EF4-FFF2-40B4-BE49-F238E27FC236}">
                          <a16:creationId xmlns:a16="http://schemas.microsoft.com/office/drawing/2014/main" id="{DB3DA410-3F19-B0EB-D895-F757251AC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09170" y="3750763"/>
                      <a:ext cx="3188469" cy="940182"/>
                      <a:chOff x="4909170" y="3750763"/>
                      <a:chExt cx="3188469" cy="940182"/>
                    </a:xfrm>
                  </p:grpSpPr>
                  <p:grpSp>
                    <p:nvGrpSpPr>
                      <p:cNvPr id="42" name="그룹 41">
                        <a:extLst>
                          <a:ext uri="{FF2B5EF4-FFF2-40B4-BE49-F238E27FC236}">
                            <a16:creationId xmlns:a16="http://schemas.microsoft.com/office/drawing/2014/main" id="{24AB1358-9ECF-B013-9940-7911E6FEAAC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909170" y="3750763"/>
                        <a:ext cx="1492668" cy="940182"/>
                        <a:chOff x="4909170" y="3750763"/>
                        <a:chExt cx="1492668" cy="940182"/>
                      </a:xfrm>
                    </p:grpSpPr>
                    <p:sp>
                      <p:nvSpPr>
                        <p:cNvPr id="75" name="직사각형 74">
                          <a:extLst>
                            <a:ext uri="{FF2B5EF4-FFF2-40B4-BE49-F238E27FC236}">
                              <a16:creationId xmlns:a16="http://schemas.microsoft.com/office/drawing/2014/main" id="{ABAD9E34-CB9F-8BDF-A0B5-94D22344A0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09170" y="3955930"/>
                          <a:ext cx="1492668" cy="7350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/>
                        </a:p>
                      </p:txBody>
                    </p:sp>
                    <p:grpSp>
                      <p:nvGrpSpPr>
                        <p:cNvPr id="76" name="그룹 75">
                          <a:extLst>
                            <a:ext uri="{FF2B5EF4-FFF2-40B4-BE49-F238E27FC236}">
                              <a16:creationId xmlns:a16="http://schemas.microsoft.com/office/drawing/2014/main" id="{A7693109-095C-8217-DF19-BC68CCCD5BC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09170" y="3750763"/>
                          <a:ext cx="1492668" cy="205166"/>
                          <a:chOff x="7083640" y="1411899"/>
                          <a:chExt cx="2199049" cy="302258"/>
                        </a:xfrm>
                      </p:grpSpPr>
                      <p:sp>
                        <p:nvSpPr>
                          <p:cNvPr id="1123" name="직사각형 1122">
                            <a:extLst>
                              <a:ext uri="{FF2B5EF4-FFF2-40B4-BE49-F238E27FC236}">
                                <a16:creationId xmlns:a16="http://schemas.microsoft.com/office/drawing/2014/main" id="{53E0E37E-42FD-FD81-8F04-5141BB0068E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99049" cy="302258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200" dirty="0"/>
                          </a:p>
                        </p:txBody>
                      </p:sp>
                      <p:sp>
                        <p:nvSpPr>
                          <p:cNvPr id="1124" name="TextBox 1123">
                            <a:extLst>
                              <a:ext uri="{FF2B5EF4-FFF2-40B4-BE49-F238E27FC236}">
                                <a16:creationId xmlns:a16="http://schemas.microsoft.com/office/drawing/2014/main" id="{77134937-20D4-6C45-513E-F2D5F8B94FA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26564" y="1461005"/>
                            <a:ext cx="713203" cy="20404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유실 </a:t>
                            </a:r>
                            <a:r>
                              <a: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: </a:t>
                            </a: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불굴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77" name="TextBox 76">
                          <a:extLst>
                            <a:ext uri="{FF2B5EF4-FFF2-40B4-BE49-F238E27FC236}">
                              <a16:creationId xmlns:a16="http://schemas.microsoft.com/office/drawing/2014/main" id="{3B3363B6-26E1-E113-1B35-F9F5DD8357C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88937" y="4342292"/>
                          <a:ext cx="960199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불굴 양상을 기록할 수 없다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78" name="TextBox 77">
                          <a:extLst>
                            <a:ext uri="{FF2B5EF4-FFF2-40B4-BE49-F238E27FC236}">
                              <a16:creationId xmlns:a16="http://schemas.microsoft.com/office/drawing/2014/main" id="{DD8C874E-CFF8-24E7-65BA-9F55A334F41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287099" y="4170069"/>
                          <a:ext cx="553037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적용 대상 </a:t>
                          </a:r>
                          <a:r>
                            <a:rPr lang="en-US" altLang="ko-KR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자신</a:t>
                          </a:r>
                          <a:endParaRPr lang="en-US" altLang="ko-KR" sz="700" dirty="0">
                            <a:solidFill>
                              <a:srgbClr val="FFC000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87" name="그룹 86">
                          <a:extLst>
                            <a:ext uri="{FF2B5EF4-FFF2-40B4-BE49-F238E27FC236}">
                              <a16:creationId xmlns:a16="http://schemas.microsoft.com/office/drawing/2014/main" id="{3CFDBCA4-AF36-93FF-348B-3170FA3DBD3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90123" y="4035521"/>
                          <a:ext cx="230400" cy="230400"/>
                          <a:chOff x="1256986" y="5804267"/>
                          <a:chExt cx="230400" cy="230400"/>
                        </a:xfrm>
                      </p:grpSpPr>
                      <p:pic>
                        <p:nvPicPr>
                          <p:cNvPr id="1106" name="Picture 4">
                            <a:extLst>
                              <a:ext uri="{FF2B5EF4-FFF2-40B4-BE49-F238E27FC236}">
                                <a16:creationId xmlns:a16="http://schemas.microsoft.com/office/drawing/2014/main" id="{881B3C63-459D-6FB0-E5E3-C16C1C61B0D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56986" y="5804267"/>
                            <a:ext cx="230400" cy="2304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09" name="그룹 1108">
                            <a:extLst>
                              <a:ext uri="{FF2B5EF4-FFF2-40B4-BE49-F238E27FC236}">
                                <a16:creationId xmlns:a16="http://schemas.microsoft.com/office/drawing/2014/main" id="{8D02A019-9314-0C0D-0F26-B4ED0BC155A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91569" y="5838850"/>
                            <a:ext cx="161236" cy="161236"/>
                            <a:chOff x="3575976" y="2912634"/>
                            <a:chExt cx="632752" cy="632752"/>
                          </a:xfrm>
                          <a:effectLst/>
                        </p:grpSpPr>
                        <p:sp>
                          <p:nvSpPr>
                            <p:cNvPr id="1121" name="직사각형 1120">
                              <a:extLst>
                                <a:ext uri="{FF2B5EF4-FFF2-40B4-BE49-F238E27FC236}">
                                  <a16:creationId xmlns:a16="http://schemas.microsoft.com/office/drawing/2014/main" id="{BFA29EF9-2384-FD00-7F74-695759A6C8B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22" name="직선 연결선 1121">
                              <a:extLst>
                                <a:ext uri="{FF2B5EF4-FFF2-40B4-BE49-F238E27FC236}">
                                  <a16:creationId xmlns:a16="http://schemas.microsoft.com/office/drawing/2014/main" id="{D43C98F3-4261-6FB8-DB9E-057423E68B0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9525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1116" name="그룹 1115">
                            <a:extLst>
                              <a:ext uri="{FF2B5EF4-FFF2-40B4-BE49-F238E27FC236}">
                                <a16:creationId xmlns:a16="http://schemas.microsoft.com/office/drawing/2014/main" id="{2A4FDE27-C6A9-D4BB-FC5B-4AAD2BF5EAD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91569" y="5838633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1117" name="직선 연결선 1116">
                              <a:extLst>
                                <a:ext uri="{FF2B5EF4-FFF2-40B4-BE49-F238E27FC236}">
                                  <a16:creationId xmlns:a16="http://schemas.microsoft.com/office/drawing/2014/main" id="{330745AC-002C-90AC-51F4-218213EB23F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20" name="직선 연결선 1119">
                              <a:extLst>
                                <a:ext uri="{FF2B5EF4-FFF2-40B4-BE49-F238E27FC236}">
                                  <a16:creationId xmlns:a16="http://schemas.microsoft.com/office/drawing/2014/main" id="{37B80CAD-2870-8351-6944-C1D5CA0E80C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1105" name="TextBox 1104">
                          <a:extLst>
                            <a:ext uri="{FF2B5EF4-FFF2-40B4-BE49-F238E27FC236}">
                              <a16:creationId xmlns:a16="http://schemas.microsoft.com/office/drawing/2014/main" id="{851068E1-9493-1152-0ED7-F5224A65F92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88937" y="4518244"/>
                          <a:ext cx="705321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해제 불가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,</a:t>
                          </a:r>
                          <a:r>
                            <a:rPr lang="en-US" altLang="ko-KR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 </a:t>
                          </a: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면역 무시</a:t>
                          </a:r>
                          <a:endParaRPr lang="en-US" altLang="ko-KR" sz="700" dirty="0">
                            <a:solidFill>
                              <a:srgbClr val="FF0000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3" name="그룹 42">
                        <a:extLst>
                          <a:ext uri="{FF2B5EF4-FFF2-40B4-BE49-F238E27FC236}">
                            <a16:creationId xmlns:a16="http://schemas.microsoft.com/office/drawing/2014/main" id="{100D8B0E-3306-6E53-FA5B-DB4ABE4C9C3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04971" y="3750763"/>
                        <a:ext cx="1492668" cy="940182"/>
                        <a:chOff x="6604971" y="3750763"/>
                        <a:chExt cx="1492668" cy="940182"/>
                      </a:xfrm>
                    </p:grpSpPr>
                    <p:sp>
                      <p:nvSpPr>
                        <p:cNvPr id="44" name="직사각형 43">
                          <a:extLst>
                            <a:ext uri="{FF2B5EF4-FFF2-40B4-BE49-F238E27FC236}">
                              <a16:creationId xmlns:a16="http://schemas.microsoft.com/office/drawing/2014/main" id="{FED9AAE5-7539-F1FC-B239-898A3190A1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04971" y="3955930"/>
                          <a:ext cx="1492668" cy="7350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/>
                        </a:p>
                      </p:txBody>
                    </p:sp>
                    <p:grpSp>
                      <p:nvGrpSpPr>
                        <p:cNvPr id="45" name="그룹 44">
                          <a:extLst>
                            <a:ext uri="{FF2B5EF4-FFF2-40B4-BE49-F238E27FC236}">
                              <a16:creationId xmlns:a16="http://schemas.microsoft.com/office/drawing/2014/main" id="{089461E6-5B62-BDF4-4293-EC64A4623EE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04971" y="3750763"/>
                          <a:ext cx="1492668" cy="205166"/>
                          <a:chOff x="7083640" y="1411899"/>
                          <a:chExt cx="2199049" cy="302258"/>
                        </a:xfrm>
                      </p:grpSpPr>
                      <p:sp>
                        <p:nvSpPr>
                          <p:cNvPr id="73" name="직사각형 72">
                            <a:extLst>
                              <a:ext uri="{FF2B5EF4-FFF2-40B4-BE49-F238E27FC236}">
                                <a16:creationId xmlns:a16="http://schemas.microsoft.com/office/drawing/2014/main" id="{7B0993A6-3669-E7B5-A6D7-6DDCA9CF0ED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99049" cy="302258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200" dirty="0"/>
                          </a:p>
                        </p:txBody>
                      </p:sp>
                      <p:sp>
                        <p:nvSpPr>
                          <p:cNvPr id="74" name="TextBox 73">
                            <a:extLst>
                              <a:ext uri="{FF2B5EF4-FFF2-40B4-BE49-F238E27FC236}">
                                <a16:creationId xmlns:a16="http://schemas.microsoft.com/office/drawing/2014/main" id="{1CF26D7F-3569-0BBE-D111-FAEB12F1852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26562" y="1461005"/>
                            <a:ext cx="713203" cy="20404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유실 </a:t>
                            </a:r>
                            <a:r>
                              <a: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: </a:t>
                            </a: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도전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46" name="TextBox 45">
                          <a:extLst>
                            <a:ext uri="{FF2B5EF4-FFF2-40B4-BE49-F238E27FC236}">
                              <a16:creationId xmlns:a16="http://schemas.microsoft.com/office/drawing/2014/main" id="{75444A2A-B420-E5C9-6C32-C728886D027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84738" y="4342292"/>
                          <a:ext cx="960199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도전 양상을 기록할 수 없다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164188FF-088C-D9C7-827E-41A167B3332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82900" y="4170069"/>
                          <a:ext cx="553037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적용 대상 </a:t>
                          </a:r>
                          <a:r>
                            <a:rPr lang="en-US" altLang="ko-KR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자신</a:t>
                          </a:r>
                          <a:endParaRPr lang="en-US" altLang="ko-KR" sz="700" dirty="0">
                            <a:solidFill>
                              <a:srgbClr val="FFC000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56" name="그룹 55">
                          <a:extLst>
                            <a:ext uri="{FF2B5EF4-FFF2-40B4-BE49-F238E27FC236}">
                              <a16:creationId xmlns:a16="http://schemas.microsoft.com/office/drawing/2014/main" id="{35403879-EC28-EA28-2054-A758989E5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85924" y="4035521"/>
                          <a:ext cx="230400" cy="230400"/>
                          <a:chOff x="2944327" y="5333617"/>
                          <a:chExt cx="230400" cy="230400"/>
                        </a:xfrm>
                      </p:grpSpPr>
                      <p:pic>
                        <p:nvPicPr>
                          <p:cNvPr id="63" name="Picture 4">
                            <a:extLst>
                              <a:ext uri="{FF2B5EF4-FFF2-40B4-BE49-F238E27FC236}">
                                <a16:creationId xmlns:a16="http://schemas.microsoft.com/office/drawing/2014/main" id="{1DA73C0B-BA4A-5C07-5D94-BF1923E3194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44327" y="5333617"/>
                            <a:ext cx="230400" cy="2304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64" name="그룹 63">
                            <a:extLst>
                              <a:ext uri="{FF2B5EF4-FFF2-40B4-BE49-F238E27FC236}">
                                <a16:creationId xmlns:a16="http://schemas.microsoft.com/office/drawing/2014/main" id="{D2DA3FB4-ECA8-B8E3-DA32-244FB7FD7E68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2963326" y="5369060"/>
                            <a:ext cx="192403" cy="159514"/>
                            <a:chOff x="2344636" y="2942340"/>
                            <a:chExt cx="695135" cy="576310"/>
                          </a:xfrm>
                          <a:noFill/>
                          <a:effectLst/>
                        </p:grpSpPr>
                        <p:grpSp>
                          <p:nvGrpSpPr>
                            <p:cNvPr id="68" name="그룹 67">
                              <a:extLst>
                                <a:ext uri="{FF2B5EF4-FFF2-40B4-BE49-F238E27FC236}">
                                  <a16:creationId xmlns:a16="http://schemas.microsoft.com/office/drawing/2014/main" id="{588C1D77-98D4-2B07-EB38-8B30C6EB407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71" name="직선 연결선 70">
                                <a:extLst>
                                  <a:ext uri="{FF2B5EF4-FFF2-40B4-BE49-F238E27FC236}">
                                    <a16:creationId xmlns:a16="http://schemas.microsoft.com/office/drawing/2014/main" id="{6F0D9B2D-4F19-29C8-4F61-2CA055E0B3DB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72" name="직선 연결선 71">
                                <a:extLst>
                                  <a:ext uri="{FF2B5EF4-FFF2-40B4-BE49-F238E27FC236}">
                                    <a16:creationId xmlns:a16="http://schemas.microsoft.com/office/drawing/2014/main" id="{71A58D13-F354-B33E-F872-75D5CF1E898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69" name="타원 68">
                              <a:extLst>
                                <a:ext uri="{FF2B5EF4-FFF2-40B4-BE49-F238E27FC236}">
                                  <a16:creationId xmlns:a16="http://schemas.microsoft.com/office/drawing/2014/main" id="{565DEFF7-669F-5969-91E8-63256225590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  <p:grpSp>
                        <p:nvGrpSpPr>
                          <p:cNvPr id="65" name="그룹 64">
                            <a:extLst>
                              <a:ext uri="{FF2B5EF4-FFF2-40B4-BE49-F238E27FC236}">
                                <a16:creationId xmlns:a16="http://schemas.microsoft.com/office/drawing/2014/main" id="{5540388E-E736-A312-9CB3-3E8CA546B78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978909" y="5367983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66" name="직선 연결선 65">
                              <a:extLst>
                                <a:ext uri="{FF2B5EF4-FFF2-40B4-BE49-F238E27FC236}">
                                  <a16:creationId xmlns:a16="http://schemas.microsoft.com/office/drawing/2014/main" id="{308F5D86-B026-BDEF-7AAC-B784BF44057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7" name="직선 연결선 66">
                              <a:extLst>
                                <a:ext uri="{FF2B5EF4-FFF2-40B4-BE49-F238E27FC236}">
                                  <a16:creationId xmlns:a16="http://schemas.microsoft.com/office/drawing/2014/main" id="{21688D8A-00A8-8231-ADD4-3B7F2B3E9B9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CF60F06F-CC72-F214-3672-3103036658D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84738" y="4518244"/>
                          <a:ext cx="705321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해제 불가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,</a:t>
                          </a:r>
                          <a:r>
                            <a:rPr lang="en-US" altLang="ko-KR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 </a:t>
                          </a: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면역 무시</a:t>
                          </a:r>
                          <a:endParaRPr lang="en-US" altLang="ko-KR" sz="700" dirty="0">
                            <a:solidFill>
                              <a:srgbClr val="FF0000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321131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A15124B-577D-7E43-7315-99ABF4E5643A}"/>
              </a:ext>
            </a:extLst>
          </p:cNvPr>
          <p:cNvGrpSpPr/>
          <p:nvPr/>
        </p:nvGrpSpPr>
        <p:grpSpPr>
          <a:xfrm>
            <a:off x="1163639" y="149958"/>
            <a:ext cx="11028361" cy="276999"/>
            <a:chOff x="1450975" y="1656183"/>
            <a:chExt cx="11028361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64B1E9-E820-CFF6-2639-8DC561A68D44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A01F7C-032B-EFE6-E9F1-31199C279F2F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0BCE47-8302-1624-3584-D915A6B52AF6}"/>
              </a:ext>
            </a:extLst>
          </p:cNvPr>
          <p:cNvGrpSpPr/>
          <p:nvPr/>
        </p:nvGrpSpPr>
        <p:grpSpPr>
          <a:xfrm>
            <a:off x="1163639" y="541285"/>
            <a:ext cx="7935483" cy="710451"/>
            <a:chOff x="1450975" y="988809"/>
            <a:chExt cx="7935483" cy="7104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FB9141-D156-0C52-E3B7-16B25DAFE086}"/>
                </a:ext>
              </a:extLst>
            </p:cNvPr>
            <p:cNvSpPr txBox="1"/>
            <p:nvPr/>
          </p:nvSpPr>
          <p:spPr>
            <a:xfrm>
              <a:off x="1450975" y="988809"/>
              <a:ext cx="453970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기록 모드에서 스킬을 사용하면 해당 스킬의 양상이 기록되는 것을 의미합니다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8E8031-D173-B2CF-F8D3-7AACDF9EC883}"/>
                </a:ext>
              </a:extLst>
            </p:cNvPr>
            <p:cNvSpPr txBox="1"/>
            <p:nvPr/>
          </p:nvSpPr>
          <p:spPr>
            <a:xfrm>
              <a:off x="1450975" y="1235030"/>
              <a:ext cx="7935483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스킬의 시전이 완료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되었을 때 해당 스킬의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버프 효과를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획득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시전 중 캔슬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되는 경우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기록되지 않습니다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양상은 기록 게이지의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양상 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표기됩니다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게이지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–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슬롯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참고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F196780-C322-BDE2-4318-AB66655DAAD3}"/>
              </a:ext>
            </a:extLst>
          </p:cNvPr>
          <p:cNvGrpSpPr/>
          <p:nvPr/>
        </p:nvGrpSpPr>
        <p:grpSpPr>
          <a:xfrm>
            <a:off x="1163639" y="1410439"/>
            <a:ext cx="4206051" cy="5296747"/>
            <a:chOff x="1163639" y="1410439"/>
            <a:chExt cx="4206051" cy="529674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27A9D84-EE8C-7E31-CCB3-8444A08B98B5}"/>
                </a:ext>
              </a:extLst>
            </p:cNvPr>
            <p:cNvGrpSpPr/>
            <p:nvPr/>
          </p:nvGrpSpPr>
          <p:grpSpPr>
            <a:xfrm>
              <a:off x="1163639" y="1410439"/>
              <a:ext cx="4206051" cy="5296747"/>
              <a:chOff x="1163639" y="1410439"/>
              <a:chExt cx="4206051" cy="529674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4B615D2-8D80-A272-CB87-8A378062B02E}"/>
                  </a:ext>
                </a:extLst>
              </p:cNvPr>
              <p:cNvSpPr/>
              <p:nvPr/>
            </p:nvSpPr>
            <p:spPr>
              <a:xfrm>
                <a:off x="1163639" y="1642362"/>
                <a:ext cx="4205574" cy="5064824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B23FD7B5-17FA-ECE8-A117-F66D76A6387C}"/>
                  </a:ext>
                </a:extLst>
              </p:cNvPr>
              <p:cNvGrpSpPr/>
              <p:nvPr/>
            </p:nvGrpSpPr>
            <p:grpSpPr>
              <a:xfrm>
                <a:off x="1163639" y="1410439"/>
                <a:ext cx="4206051" cy="231923"/>
                <a:chOff x="1456552" y="1795338"/>
                <a:chExt cx="4206051" cy="231923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F7D5BE4E-C691-4F5C-651C-F1AA8EF78AE9}"/>
                    </a:ext>
                  </a:extLst>
                </p:cNvPr>
                <p:cNvGrpSpPr/>
                <p:nvPr/>
              </p:nvGrpSpPr>
              <p:grpSpPr>
                <a:xfrm>
                  <a:off x="1456552" y="1795338"/>
                  <a:ext cx="4206051" cy="231923"/>
                  <a:chOff x="1460890" y="1093655"/>
                  <a:chExt cx="4206051" cy="231923"/>
                </a:xfrm>
              </p:grpSpPr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2877EF16-5C3D-F6DF-1246-466ECCE65DDA}"/>
                      </a:ext>
                    </a:extLst>
                  </p:cNvPr>
                  <p:cNvCxnSpPr>
                    <a:cxnSpLocks/>
                    <a:stCxn id="29" idx="2"/>
                  </p:cNvCxnSpPr>
                  <p:nvPr/>
                </p:nvCxnSpPr>
                <p:spPr>
                  <a:xfrm>
                    <a:off x="1958389" y="1325578"/>
                    <a:ext cx="370855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A60E9969-3C81-891B-57A3-CA1E75033AD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3655"/>
                    <a:ext cx="994998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양상 기록 프로세스</a:t>
                    </a:r>
                    <a:endPara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9C5B86A-EFF2-B06B-EDF0-028F8D8C5DE6}"/>
                    </a:ext>
                  </a:extLst>
                </p:cNvPr>
                <p:cNvSpPr txBox="1"/>
                <p:nvPr/>
              </p:nvSpPr>
              <p:spPr>
                <a:xfrm>
                  <a:off x="2459187" y="1803577"/>
                  <a:ext cx="1509562" cy="215444"/>
                </a:xfrm>
                <a:prstGeom prst="rect">
                  <a:avLst/>
                </a:prstGeom>
                <a:noFill/>
              </p:spPr>
              <p:txBody>
                <a:bodyPr wrap="none" lIns="144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양상은 왼쪽 슬롯부터 기록합니다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C3E2C67-27F0-095D-0C14-67FCF8625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56420" y="1794197"/>
              <a:ext cx="3820488" cy="4780386"/>
            </a:xfrm>
            <a:prstGeom prst="rect">
              <a:avLst/>
            </a:prstGeom>
            <a:ln w="3175">
              <a:solidFill>
                <a:srgbClr val="D4CFC5"/>
              </a:solidFill>
            </a:ln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BC066B9-AD7C-9FDD-C950-A99C581FB2BB}"/>
              </a:ext>
            </a:extLst>
          </p:cNvPr>
          <p:cNvGrpSpPr/>
          <p:nvPr/>
        </p:nvGrpSpPr>
        <p:grpSpPr>
          <a:xfrm>
            <a:off x="5885888" y="1410439"/>
            <a:ext cx="5359505" cy="3354270"/>
            <a:chOff x="6099828" y="1687123"/>
            <a:chExt cx="5359505" cy="335427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A8D91DC-524E-AEEF-05FE-BDC0C22A9A7C}"/>
                </a:ext>
              </a:extLst>
            </p:cNvPr>
            <p:cNvGrpSpPr/>
            <p:nvPr/>
          </p:nvGrpSpPr>
          <p:grpSpPr>
            <a:xfrm>
              <a:off x="6099828" y="1687123"/>
              <a:ext cx="5359505" cy="3354270"/>
              <a:chOff x="6099828" y="1687123"/>
              <a:chExt cx="5359505" cy="335427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CA4E9CE-E3EA-9E92-2751-BA2C3172B1CC}"/>
                  </a:ext>
                </a:extLst>
              </p:cNvPr>
              <p:cNvSpPr/>
              <p:nvPr/>
            </p:nvSpPr>
            <p:spPr>
              <a:xfrm>
                <a:off x="6099828" y="1918501"/>
                <a:ext cx="5359505" cy="3122892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7741C606-7876-9220-E1C8-01C5376399DA}"/>
                  </a:ext>
                </a:extLst>
              </p:cNvPr>
              <p:cNvGrpSpPr/>
              <p:nvPr/>
            </p:nvGrpSpPr>
            <p:grpSpPr>
              <a:xfrm>
                <a:off x="6099828" y="1918499"/>
                <a:ext cx="5359504" cy="388800"/>
                <a:chOff x="1439026" y="1395559"/>
                <a:chExt cx="5359504" cy="388800"/>
              </a:xfrm>
            </p:grpSpPr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5352B777-D187-2023-7888-54DCA9A625FE}"/>
                    </a:ext>
                  </a:extLst>
                </p:cNvPr>
                <p:cNvSpPr/>
                <p:nvPr/>
              </p:nvSpPr>
              <p:spPr>
                <a:xfrm>
                  <a:off x="1439026" y="1395559"/>
                  <a:ext cx="5359504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903259B-AF7B-6DA7-20B1-571B71294EB5}"/>
                    </a:ext>
                  </a:extLst>
                </p:cNvPr>
                <p:cNvSpPr txBox="1"/>
                <p:nvPr/>
              </p:nvSpPr>
              <p:spPr>
                <a:xfrm>
                  <a:off x="2163916" y="1474543"/>
                  <a:ext cx="390972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양상을 기록할 때 마다 버프 효과를 추가 획득하므로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중첩 표기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옵션이 권장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FCBFDA0-B01E-8A6D-8B78-1F3EC87F764F}"/>
                  </a:ext>
                </a:extLst>
              </p:cNvPr>
              <p:cNvGrpSpPr/>
              <p:nvPr/>
            </p:nvGrpSpPr>
            <p:grpSpPr>
              <a:xfrm>
                <a:off x="6099828" y="1687123"/>
                <a:ext cx="3922373" cy="231923"/>
                <a:chOff x="1460890" y="1092616"/>
                <a:chExt cx="3922373" cy="231923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D577B34-9036-8A13-69A5-82904B2F3777}"/>
                    </a:ext>
                  </a:extLst>
                </p:cNvPr>
                <p:cNvSpPr txBox="1"/>
                <p:nvPr/>
              </p:nvSpPr>
              <p:spPr>
                <a:xfrm>
                  <a:off x="1952167" y="1100855"/>
                  <a:ext cx="343109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아이콘은 양상마다 다르며 양상을 직관적으로 확인할 수 있도록 구성합니다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3B1C69E-10E2-1FEC-1CD6-E6A1F368811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483640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버프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UI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66980E4-884A-75DF-AE2C-3C66E57D6AC6}"/>
                </a:ext>
              </a:extLst>
            </p:cNvPr>
            <p:cNvGrpSpPr/>
            <p:nvPr/>
          </p:nvGrpSpPr>
          <p:grpSpPr>
            <a:xfrm>
              <a:off x="6345514" y="2565249"/>
              <a:ext cx="4868133" cy="2356549"/>
              <a:chOff x="6475197" y="2946140"/>
              <a:chExt cx="4868133" cy="2356549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4667004-48B8-161E-7B12-7C7EA5974057}"/>
                  </a:ext>
                </a:extLst>
              </p:cNvPr>
              <p:cNvGrpSpPr/>
              <p:nvPr/>
            </p:nvGrpSpPr>
            <p:grpSpPr>
              <a:xfrm>
                <a:off x="9285158" y="2946140"/>
                <a:ext cx="2058172" cy="2356549"/>
                <a:chOff x="9285158" y="2946140"/>
                <a:chExt cx="2058172" cy="2356549"/>
              </a:xfrm>
            </p:grpSpPr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7F4AEDCA-EA5B-5D1A-2F2C-627A46F7FF9B}"/>
                    </a:ext>
                  </a:extLst>
                </p:cNvPr>
                <p:cNvGrpSpPr/>
                <p:nvPr/>
              </p:nvGrpSpPr>
              <p:grpSpPr>
                <a:xfrm>
                  <a:off x="9285158" y="2946140"/>
                  <a:ext cx="2058172" cy="2124623"/>
                  <a:chOff x="8940883" y="2754392"/>
                  <a:chExt cx="2058172" cy="2124623"/>
                </a:xfrm>
              </p:grpSpPr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232BCD9E-DDD5-7525-41E9-D97965569FB2}"/>
                      </a:ext>
                    </a:extLst>
                  </p:cNvPr>
                  <p:cNvSpPr/>
                  <p:nvPr/>
                </p:nvSpPr>
                <p:spPr>
                  <a:xfrm>
                    <a:off x="8940883" y="2754392"/>
                    <a:ext cx="2058172" cy="212462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C8BC0ED6-73CF-4093-05D6-02940EF5322B}"/>
                      </a:ext>
                    </a:extLst>
                  </p:cNvPr>
                  <p:cNvGrpSpPr/>
                  <p:nvPr/>
                </p:nvGrpSpPr>
                <p:grpSpPr>
                  <a:xfrm>
                    <a:off x="9018381" y="2813946"/>
                    <a:ext cx="1903177" cy="2005515"/>
                    <a:chOff x="9527289" y="2764851"/>
                    <a:chExt cx="1903177" cy="2005515"/>
                  </a:xfrm>
                </p:grpSpPr>
                <p:grpSp>
                  <p:nvGrpSpPr>
                    <p:cNvPr id="76" name="그룹 75">
                      <a:extLst>
                        <a:ext uri="{FF2B5EF4-FFF2-40B4-BE49-F238E27FC236}">
                          <a16:creationId xmlns:a16="http://schemas.microsoft.com/office/drawing/2014/main" id="{42810854-3E90-31DC-B018-173C630D09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27289" y="2764851"/>
                      <a:ext cx="252000" cy="372989"/>
                      <a:chOff x="9156397" y="3096334"/>
                      <a:chExt cx="252000" cy="372989"/>
                    </a:xfrm>
                  </p:grpSpPr>
                  <p:grpSp>
                    <p:nvGrpSpPr>
                      <p:cNvPr id="111" name="그룹 110">
                        <a:extLst>
                          <a:ext uri="{FF2B5EF4-FFF2-40B4-BE49-F238E27FC236}">
                            <a16:creationId xmlns:a16="http://schemas.microsoft.com/office/drawing/2014/main" id="{4890E526-7EE3-6D14-F21D-9AC2D99E57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6397" y="3096334"/>
                        <a:ext cx="252000" cy="92301"/>
                        <a:chOff x="1671782" y="3823334"/>
                        <a:chExt cx="370979" cy="135879"/>
                      </a:xfrm>
                      <a:effectLst>
                        <a:glow rad="25400">
                          <a:schemeClr val="accent3">
                            <a:lumMod val="20000"/>
                            <a:lumOff val="80000"/>
                          </a:schemeClr>
                        </a:glow>
                      </a:effectLst>
                    </p:grpSpPr>
                    <p:sp>
                      <p:nvSpPr>
                        <p:cNvPr id="113" name="사각형: 둥근 모서리 112">
                          <a:extLst>
                            <a:ext uri="{FF2B5EF4-FFF2-40B4-BE49-F238E27FC236}">
                              <a16:creationId xmlns:a16="http://schemas.microsoft.com/office/drawing/2014/main" id="{02916DC3-C168-D997-5173-0AAC24275E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671782" y="3913494"/>
                          <a:ext cx="370979" cy="4571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4" name="이등변 삼각형 113">
                          <a:extLst>
                            <a:ext uri="{FF2B5EF4-FFF2-40B4-BE49-F238E27FC236}">
                              <a16:creationId xmlns:a16="http://schemas.microsoft.com/office/drawing/2014/main" id="{B3E55334-2DC8-75AE-A776-F1358A47B2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815593" y="3823334"/>
                          <a:ext cx="83357" cy="68592"/>
                        </a:xfrm>
                        <a:prstGeom prst="triangle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112" name="그림 111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0109FFA-D22A-BC49-10D4-E100A9D90CC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9159997" y="3224523"/>
                        <a:ext cx="244800" cy="244800"/>
                      </a:xfrm>
                      <a:prstGeom prst="rect">
                        <a:avLst/>
                      </a:prstGeom>
                      <a:ln w="12700" cap="sq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miter lim="800000"/>
                      </a:ln>
                    </p:spPr>
                  </p:pic>
                </p:grpSp>
                <p:grpSp>
                  <p:nvGrpSpPr>
                    <p:cNvPr id="77" name="그룹 76">
                      <a:extLst>
                        <a:ext uri="{FF2B5EF4-FFF2-40B4-BE49-F238E27FC236}">
                          <a16:creationId xmlns:a16="http://schemas.microsoft.com/office/drawing/2014/main" id="{7716D095-9BF3-7A27-B958-90B9EA561E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653288" y="2999809"/>
                      <a:ext cx="1777178" cy="1770557"/>
                      <a:chOff x="9568508" y="3222470"/>
                      <a:chExt cx="1777178" cy="1770557"/>
                    </a:xfrm>
                  </p:grpSpPr>
                  <p:sp>
                    <p:nvSpPr>
                      <p:cNvPr id="78" name="직사각형 77">
                        <a:extLst>
                          <a:ext uri="{FF2B5EF4-FFF2-40B4-BE49-F238E27FC236}">
                            <a16:creationId xmlns:a16="http://schemas.microsoft.com/office/drawing/2014/main" id="{4D8F5290-2988-C454-3E74-1BAE580D0C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568508" y="3459794"/>
                        <a:ext cx="1777178" cy="1533233"/>
                      </a:xfrm>
                      <a:prstGeom prst="rect">
                        <a:avLst/>
                      </a:prstGeom>
                      <a:solidFill>
                        <a:srgbClr val="14151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/>
                      </a:p>
                    </p:txBody>
                  </p:sp>
                  <p:grpSp>
                    <p:nvGrpSpPr>
                      <p:cNvPr id="79" name="그룹 78">
                        <a:extLst>
                          <a:ext uri="{FF2B5EF4-FFF2-40B4-BE49-F238E27FC236}">
                            <a16:creationId xmlns:a16="http://schemas.microsoft.com/office/drawing/2014/main" id="{5125BB57-5AE5-9651-6045-9667D6202EE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68508" y="3222470"/>
                        <a:ext cx="1777178" cy="237324"/>
                        <a:chOff x="7083640" y="1411899"/>
                        <a:chExt cx="2107061" cy="281377"/>
                      </a:xfrm>
                    </p:grpSpPr>
                    <p:sp>
                      <p:nvSpPr>
                        <p:cNvPr id="109" name="직사각형 108">
                          <a:extLst>
                            <a:ext uri="{FF2B5EF4-FFF2-40B4-BE49-F238E27FC236}">
                              <a16:creationId xmlns:a16="http://schemas.microsoft.com/office/drawing/2014/main" id="{AA72361C-9F0B-FFAD-28E8-FB9A755BC4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83640" y="1411899"/>
                          <a:ext cx="2107061" cy="28137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sp>
                      <p:nvSpPr>
                        <p:cNvPr id="110" name="TextBox 109">
                          <a:extLst>
                            <a:ext uri="{FF2B5EF4-FFF2-40B4-BE49-F238E27FC236}">
                              <a16:creationId xmlns:a16="http://schemas.microsoft.com/office/drawing/2014/main" id="{0CC04828-089C-0FAB-1492-264629888EA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85347" y="1470484"/>
                          <a:ext cx="503647" cy="16420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80" name="직선 연결선 79">
                        <a:extLst>
                          <a:ext uri="{FF2B5EF4-FFF2-40B4-BE49-F238E27FC236}">
                            <a16:creationId xmlns:a16="http://schemas.microsoft.com/office/drawing/2014/main" id="{EAB315AE-1373-DFB6-C16E-BE62A3087B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4591349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81" name="그룹 80">
                        <a:extLst>
                          <a:ext uri="{FF2B5EF4-FFF2-40B4-BE49-F238E27FC236}">
                            <a16:creationId xmlns:a16="http://schemas.microsoft.com/office/drawing/2014/main" id="{5D0AB937-5080-4681-FB07-FA7A96A9391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3902228"/>
                        <a:ext cx="1445637" cy="273600"/>
                        <a:chOff x="9645322" y="3902228"/>
                        <a:chExt cx="1445637" cy="273600"/>
                      </a:xfrm>
                    </p:grpSpPr>
                    <p:grpSp>
                      <p:nvGrpSpPr>
                        <p:cNvPr id="105" name="그룹 104">
                          <a:extLst>
                            <a:ext uri="{FF2B5EF4-FFF2-40B4-BE49-F238E27FC236}">
                              <a16:creationId xmlns:a16="http://schemas.microsoft.com/office/drawing/2014/main" id="{5D619BA1-E768-420C-80D3-BBB1A91CC18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475" y="3915992"/>
                          <a:ext cx="1112484" cy="246073"/>
                          <a:chOff x="9736161" y="4136849"/>
                          <a:chExt cx="1112484" cy="246073"/>
                        </a:xfrm>
                      </p:grpSpPr>
                      <p:sp>
                        <p:nvSpPr>
                          <p:cNvPr id="107" name="TextBox 106">
                            <a:extLst>
                              <a:ext uri="{FF2B5EF4-FFF2-40B4-BE49-F238E27FC236}">
                                <a16:creationId xmlns:a16="http://schemas.microsoft.com/office/drawing/2014/main" id="{B3E72501-3644-85C2-47CC-10E8DFBB4EC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136849"/>
                            <a:ext cx="378309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기록 모드</a:t>
                            </a:r>
                            <a:endParaRPr lang="en-US" altLang="ko-KR" sz="800" dirty="0">
                              <a:solidFill>
                                <a:srgbClr val="FBE8A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08" name="TextBox 107">
                            <a:extLst>
                              <a:ext uri="{FF2B5EF4-FFF2-40B4-BE49-F238E27FC236}">
                                <a16:creationId xmlns:a16="http://schemas.microsoft.com/office/drawing/2014/main" id="{E8DB7CBC-60DF-F7C3-3AA1-91987B0F90F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275200"/>
                            <a:ext cx="1112484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pic>
                      <p:nvPicPr>
                        <p:cNvPr id="106" name="그림 105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11ED2530-B96B-CC15-944F-921E95256A7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645322" y="3902228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</p:grpSp>
                  <p:cxnSp>
                    <p:nvCxnSpPr>
                      <p:cNvPr id="82" name="직선 연결선 81">
                        <a:extLst>
                          <a:ext uri="{FF2B5EF4-FFF2-40B4-BE49-F238E27FC236}">
                            <a16:creationId xmlns:a16="http://schemas.microsoft.com/office/drawing/2014/main" id="{4AC31156-7353-2CF4-E5C4-516777EFA5C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3852209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직선 연결선 82">
                        <a:extLst>
                          <a:ext uri="{FF2B5EF4-FFF2-40B4-BE49-F238E27FC236}">
                            <a16:creationId xmlns:a16="http://schemas.microsoft.com/office/drawing/2014/main" id="{A5F87CEE-12AE-BE7F-7CA7-B4ABA61D709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4218661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84" name="그림 83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7ADB24DF-2C22-BE10-22CA-A7FEB1F15C9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10320297" y="3510209"/>
                        <a:ext cx="273600" cy="273600"/>
                      </a:xfrm>
                      <a:prstGeom prst="rect">
                        <a:avLst/>
                      </a:prstGeom>
                      <a:ln w="3175">
                        <a:solidFill>
                          <a:srgbClr val="D0D0D0"/>
                        </a:solidFill>
                      </a:ln>
                    </p:spPr>
                  </p:pic>
                  <p:grpSp>
                    <p:nvGrpSpPr>
                      <p:cNvPr id="85" name="그룹 84">
                        <a:extLst>
                          <a:ext uri="{FF2B5EF4-FFF2-40B4-BE49-F238E27FC236}">
                            <a16:creationId xmlns:a16="http://schemas.microsoft.com/office/drawing/2014/main" id="{9BCEADEE-428E-35DE-0500-6BD69323B35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4652558"/>
                        <a:ext cx="1570824" cy="273600"/>
                        <a:chOff x="9645322" y="4652558"/>
                        <a:chExt cx="1570824" cy="273600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FC005126-FBC5-835E-4DF3-70098691995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230" y="4666322"/>
                          <a:ext cx="1235916" cy="246073"/>
                          <a:chOff x="9736161" y="4912344"/>
                          <a:chExt cx="1235916" cy="246073"/>
                        </a:xfrm>
                      </p:grpSpPr>
                      <p:sp>
                        <p:nvSpPr>
                          <p:cNvPr id="103" name="TextBox 102">
                            <a:extLst>
                              <a:ext uri="{FF2B5EF4-FFF2-40B4-BE49-F238E27FC236}">
                                <a16:creationId xmlns:a16="http://schemas.microsoft.com/office/drawing/2014/main" id="{03960699-EA57-69D3-253B-F98EE58F748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912344"/>
                            <a:ext cx="68448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양상 기록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도전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Ⅰ</a:t>
                            </a:r>
                          </a:p>
                        </p:txBody>
                      </p:sp>
                      <p:sp>
                        <p:nvSpPr>
                          <p:cNvPr id="104" name="TextBox 103">
                            <a:extLst>
                              <a:ext uri="{FF2B5EF4-FFF2-40B4-BE49-F238E27FC236}">
                                <a16:creationId xmlns:a16="http://schemas.microsoft.com/office/drawing/2014/main" id="{4C07F1EF-C954-DEDE-0E56-D98CACA4C22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5050695"/>
                            <a:ext cx="1235916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공격 및 이동 속도가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10%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grpSp>
                      <p:nvGrpSpPr>
                        <p:cNvPr id="96" name="그룹 95">
                          <a:extLst>
                            <a:ext uri="{FF2B5EF4-FFF2-40B4-BE49-F238E27FC236}">
                              <a16:creationId xmlns:a16="http://schemas.microsoft.com/office/drawing/2014/main" id="{DE2BDEF5-E48C-0FE3-0B92-42853BEB32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652558"/>
                          <a:ext cx="273600" cy="273600"/>
                          <a:chOff x="9401253" y="4495499"/>
                          <a:chExt cx="273600" cy="273600"/>
                        </a:xfrm>
                      </p:grpSpPr>
                      <p:pic>
                        <p:nvPicPr>
                          <p:cNvPr id="97" name="Picture 4">
                            <a:extLst>
                              <a:ext uri="{FF2B5EF4-FFF2-40B4-BE49-F238E27FC236}">
                                <a16:creationId xmlns:a16="http://schemas.microsoft.com/office/drawing/2014/main" id="{0B310F06-48AE-3A82-3A9F-379267E1FA5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7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01253" y="4495499"/>
                            <a:ext cx="273600" cy="2736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rgbClr val="D0D0D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98" name="그룹 97">
                            <a:extLst>
                              <a:ext uri="{FF2B5EF4-FFF2-40B4-BE49-F238E27FC236}">
                                <a16:creationId xmlns:a16="http://schemas.microsoft.com/office/drawing/2014/main" id="{1BB5E896-8C4A-8DF0-9E72-7111BE1A07B0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9430534" y="4543159"/>
                            <a:ext cx="215039" cy="178280"/>
                            <a:chOff x="2344636" y="2942340"/>
                            <a:chExt cx="695135" cy="576310"/>
                          </a:xfrm>
                          <a:noFill/>
                          <a:effectLst>
                            <a:glow rad="25400">
                              <a:srgbClr val="760000"/>
                            </a:glow>
                          </a:effectLst>
                        </p:grpSpPr>
                        <p:grpSp>
                          <p:nvGrpSpPr>
                            <p:cNvPr id="99" name="그룹 98">
                              <a:extLst>
                                <a:ext uri="{FF2B5EF4-FFF2-40B4-BE49-F238E27FC236}">
                                  <a16:creationId xmlns:a16="http://schemas.microsoft.com/office/drawing/2014/main" id="{09C0BF49-0CC6-F763-1885-4995C24C2C5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101" name="직선 연결선 100">
                                <a:extLst>
                                  <a:ext uri="{FF2B5EF4-FFF2-40B4-BE49-F238E27FC236}">
                                    <a16:creationId xmlns:a16="http://schemas.microsoft.com/office/drawing/2014/main" id="{2D947481-7785-7A4D-64E0-95A4EE69F30B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02" name="직선 연결선 101">
                                <a:extLst>
                                  <a:ext uri="{FF2B5EF4-FFF2-40B4-BE49-F238E27FC236}">
                                    <a16:creationId xmlns:a16="http://schemas.microsoft.com/office/drawing/2014/main" id="{B9513559-C814-D45C-96DD-42CA7C680FE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00" name="타원 99">
                              <a:extLst>
                                <a:ext uri="{FF2B5EF4-FFF2-40B4-BE49-F238E27FC236}">
                                  <a16:creationId xmlns:a16="http://schemas.microsoft.com/office/drawing/2014/main" id="{1805F79F-C7CD-600D-82F4-39E9BC42F1E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86" name="그룹 85">
                        <a:extLst>
                          <a:ext uri="{FF2B5EF4-FFF2-40B4-BE49-F238E27FC236}">
                            <a16:creationId xmlns:a16="http://schemas.microsoft.com/office/drawing/2014/main" id="{0FC89F38-DB82-32A5-E359-D2F0E481F2C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4265694"/>
                        <a:ext cx="1506704" cy="273600"/>
                        <a:chOff x="9645322" y="4265694"/>
                        <a:chExt cx="1506704" cy="273600"/>
                      </a:xfrm>
                    </p:grpSpPr>
                    <p:grpSp>
                      <p:nvGrpSpPr>
                        <p:cNvPr id="87" name="그룹 86">
                          <a:extLst>
                            <a:ext uri="{FF2B5EF4-FFF2-40B4-BE49-F238E27FC236}">
                              <a16:creationId xmlns:a16="http://schemas.microsoft.com/office/drawing/2014/main" id="{381E28C0-6C2A-4356-B0BB-DE661333D6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230" y="4279458"/>
                          <a:ext cx="1171796" cy="246072"/>
                          <a:chOff x="9736161" y="4523515"/>
                          <a:chExt cx="1171796" cy="246072"/>
                        </a:xfrm>
                      </p:grpSpPr>
                      <p:sp>
                        <p:nvSpPr>
                          <p:cNvPr id="93" name="TextBox 92">
                            <a:extLst>
                              <a:ext uri="{FF2B5EF4-FFF2-40B4-BE49-F238E27FC236}">
                                <a16:creationId xmlns:a16="http://schemas.microsoft.com/office/drawing/2014/main" id="{0A604C3B-F51D-1BFC-1975-217EDB20802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523515"/>
                            <a:ext cx="68448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양상 기록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불굴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Ⅰ</a:t>
                            </a:r>
                          </a:p>
                        </p:txBody>
                      </p:sp>
                      <p:sp>
                        <p:nvSpPr>
                          <p:cNvPr id="94" name="TextBox 93">
                            <a:extLst>
                              <a:ext uri="{FF2B5EF4-FFF2-40B4-BE49-F238E27FC236}">
                                <a16:creationId xmlns:a16="http://schemas.microsoft.com/office/drawing/2014/main" id="{5C8EC25B-334A-0FF4-8323-75C6C5A1633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661866"/>
                            <a:ext cx="1171796" cy="1077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적에게 주는 피해가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grpSp>
                      <p:nvGrpSpPr>
                        <p:cNvPr id="88" name="그룹 87">
                          <a:extLst>
                            <a:ext uri="{FF2B5EF4-FFF2-40B4-BE49-F238E27FC236}">
                              <a16:creationId xmlns:a16="http://schemas.microsoft.com/office/drawing/2014/main" id="{B402310C-9EFA-6A29-0C4A-D0E1F38AF37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265694"/>
                          <a:ext cx="273600" cy="273600"/>
                          <a:chOff x="9401253" y="4952297"/>
                          <a:chExt cx="273600" cy="273600"/>
                        </a:xfrm>
                      </p:grpSpPr>
                      <p:pic>
                        <p:nvPicPr>
                          <p:cNvPr id="89" name="Picture 4">
                            <a:extLst>
                              <a:ext uri="{FF2B5EF4-FFF2-40B4-BE49-F238E27FC236}">
                                <a16:creationId xmlns:a16="http://schemas.microsoft.com/office/drawing/2014/main" id="{7EDF76C7-E101-B2E9-4EEA-98DFEF7C043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7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01253" y="4952297"/>
                            <a:ext cx="273600" cy="2736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rgbClr val="D0D0D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90" name="그룹 89">
                            <a:extLst>
                              <a:ext uri="{FF2B5EF4-FFF2-40B4-BE49-F238E27FC236}">
                                <a16:creationId xmlns:a16="http://schemas.microsoft.com/office/drawing/2014/main" id="{48CE6FBB-EE38-6C39-D4E0-D75EA758B3A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42320" y="4993364"/>
                            <a:ext cx="191467" cy="191467"/>
                            <a:chOff x="3575976" y="2912634"/>
                            <a:chExt cx="632752" cy="632752"/>
                          </a:xfrm>
                          <a:effectLst>
                            <a:glow rad="25400">
                              <a:schemeClr val="accent1">
                                <a:lumMod val="75000"/>
                              </a:schemeClr>
                            </a:glow>
                          </a:effectLst>
                        </p:grpSpPr>
                        <p:sp>
                          <p:nvSpPr>
                            <p:cNvPr id="91" name="직사각형 90">
                              <a:extLst>
                                <a:ext uri="{FF2B5EF4-FFF2-40B4-BE49-F238E27FC236}">
                                  <a16:creationId xmlns:a16="http://schemas.microsoft.com/office/drawing/2014/main" id="{1F6DF2D7-3F38-1726-EB95-FE336192305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92" name="직선 연결선 91">
                              <a:extLst>
                                <a:ext uri="{FF2B5EF4-FFF2-40B4-BE49-F238E27FC236}">
                                  <a16:creationId xmlns:a16="http://schemas.microsoft.com/office/drawing/2014/main" id="{2395DC8A-E526-1128-9573-0A89CC7EF0B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12700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</p:grpSp>
            </p:grp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EA359E3-0467-6228-3AEF-07B3FE6EAB7E}"/>
                    </a:ext>
                  </a:extLst>
                </p:cNvPr>
                <p:cNvSpPr txBox="1"/>
                <p:nvPr/>
              </p:nvSpPr>
              <p:spPr>
                <a:xfrm>
                  <a:off x="9953544" y="5102634"/>
                  <a:ext cx="721402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추가 효과 예시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E5A2714-2B7D-546D-F844-E29C6614F840}"/>
                  </a:ext>
                </a:extLst>
              </p:cNvPr>
              <p:cNvGrpSpPr/>
              <p:nvPr/>
            </p:nvGrpSpPr>
            <p:grpSpPr>
              <a:xfrm>
                <a:off x="6475197" y="2946140"/>
                <a:ext cx="2058172" cy="1643681"/>
                <a:chOff x="6475197" y="2946140"/>
                <a:chExt cx="2058172" cy="1643681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095D4423-0041-55D2-FE08-7F5CDA937481}"/>
                    </a:ext>
                  </a:extLst>
                </p:cNvPr>
                <p:cNvGrpSpPr/>
                <p:nvPr/>
              </p:nvGrpSpPr>
              <p:grpSpPr>
                <a:xfrm>
                  <a:off x="6475197" y="2946140"/>
                  <a:ext cx="2058172" cy="1423458"/>
                  <a:chOff x="6203579" y="2927476"/>
                  <a:chExt cx="2058172" cy="1423458"/>
                </a:xfrm>
              </p:grpSpPr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25E51691-1211-FD1C-A90D-E026FBE1E393}"/>
                      </a:ext>
                    </a:extLst>
                  </p:cNvPr>
                  <p:cNvSpPr/>
                  <p:nvPr/>
                </p:nvSpPr>
                <p:spPr>
                  <a:xfrm>
                    <a:off x="6203579" y="2927476"/>
                    <a:ext cx="2058172" cy="1423458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F8448EA2-13E3-8A84-A003-D2939DA97C0B}"/>
                      </a:ext>
                    </a:extLst>
                  </p:cNvPr>
                  <p:cNvGrpSpPr/>
                  <p:nvPr/>
                </p:nvGrpSpPr>
                <p:grpSpPr>
                  <a:xfrm>
                    <a:off x="6286389" y="3005777"/>
                    <a:ext cx="1892552" cy="1266856"/>
                    <a:chOff x="6374539" y="2764851"/>
                    <a:chExt cx="1892552" cy="1266856"/>
                  </a:xfrm>
                </p:grpSpPr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FB462129-9DF8-F9CC-9B05-ABE691BF85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74539" y="2764851"/>
                      <a:ext cx="252000" cy="372989"/>
                      <a:chOff x="9156397" y="3096334"/>
                      <a:chExt cx="252000" cy="372989"/>
                    </a:xfrm>
                  </p:grpSpPr>
                  <p:grpSp>
                    <p:nvGrpSpPr>
                      <p:cNvPr id="68" name="그룹 67">
                        <a:extLst>
                          <a:ext uri="{FF2B5EF4-FFF2-40B4-BE49-F238E27FC236}">
                            <a16:creationId xmlns:a16="http://schemas.microsoft.com/office/drawing/2014/main" id="{F93958F7-5933-4ABF-0CF0-47974F8DA8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6397" y="3096334"/>
                        <a:ext cx="252000" cy="92301"/>
                        <a:chOff x="1671782" y="3823334"/>
                        <a:chExt cx="370979" cy="135879"/>
                      </a:xfrm>
                      <a:effectLst>
                        <a:glow rad="25400">
                          <a:schemeClr val="accent3">
                            <a:lumMod val="20000"/>
                            <a:lumOff val="80000"/>
                          </a:schemeClr>
                        </a:glow>
                      </a:effectLst>
                    </p:grpSpPr>
                    <p:sp>
                      <p:nvSpPr>
                        <p:cNvPr id="70" name="사각형: 둥근 모서리 69">
                          <a:extLst>
                            <a:ext uri="{FF2B5EF4-FFF2-40B4-BE49-F238E27FC236}">
                              <a16:creationId xmlns:a16="http://schemas.microsoft.com/office/drawing/2014/main" id="{222743D3-F143-E5E6-DEB2-11CE5203D0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671782" y="3913494"/>
                          <a:ext cx="370979" cy="4571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71" name="이등변 삼각형 70">
                          <a:extLst>
                            <a:ext uri="{FF2B5EF4-FFF2-40B4-BE49-F238E27FC236}">
                              <a16:creationId xmlns:a16="http://schemas.microsoft.com/office/drawing/2014/main" id="{DDA85927-2EE5-DE9D-A49F-7FBE820195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815593" y="3823334"/>
                          <a:ext cx="83357" cy="68592"/>
                        </a:xfrm>
                        <a:prstGeom prst="triangle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69" name="그림 68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E085FC6-BBD5-3B28-6E23-F4DDB1F0B64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9159997" y="3224523"/>
                        <a:ext cx="244800" cy="244800"/>
                      </a:xfrm>
                      <a:prstGeom prst="rect">
                        <a:avLst/>
                      </a:prstGeom>
                      <a:ln w="12700" cap="sq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miter lim="800000"/>
                      </a:ln>
                    </p:spPr>
                  </p:pic>
                </p:grpSp>
                <p:grpSp>
                  <p:nvGrpSpPr>
                    <p:cNvPr id="56" name="그룹 55">
                      <a:extLst>
                        <a:ext uri="{FF2B5EF4-FFF2-40B4-BE49-F238E27FC236}">
                          <a16:creationId xmlns:a16="http://schemas.microsoft.com/office/drawing/2014/main" id="{BCBD6DE7-D459-5225-F3BB-CDC1F7716A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9913" y="2999354"/>
                      <a:ext cx="1777178" cy="1032353"/>
                      <a:chOff x="9733762" y="2813622"/>
                      <a:chExt cx="1777178" cy="1032353"/>
                    </a:xfrm>
                  </p:grpSpPr>
                  <p:sp>
                    <p:nvSpPr>
                      <p:cNvPr id="57" name="직사각형 56">
                        <a:extLst>
                          <a:ext uri="{FF2B5EF4-FFF2-40B4-BE49-F238E27FC236}">
                            <a16:creationId xmlns:a16="http://schemas.microsoft.com/office/drawing/2014/main" id="{63CA5BAA-54D5-F3DD-AC3E-582D663EBB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33762" y="3050947"/>
                        <a:ext cx="1777178" cy="795028"/>
                      </a:xfrm>
                      <a:prstGeom prst="rect">
                        <a:avLst/>
                      </a:prstGeom>
                      <a:solidFill>
                        <a:srgbClr val="14151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/>
                      </a:p>
                    </p:txBody>
                  </p:sp>
                  <p:grpSp>
                    <p:nvGrpSpPr>
                      <p:cNvPr id="58" name="그룹 57">
                        <a:extLst>
                          <a:ext uri="{FF2B5EF4-FFF2-40B4-BE49-F238E27FC236}">
                            <a16:creationId xmlns:a16="http://schemas.microsoft.com/office/drawing/2014/main" id="{33DE73F0-6050-B56A-8B51-530CC30BE3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33762" y="2813622"/>
                        <a:ext cx="1777178" cy="237324"/>
                        <a:chOff x="7083640" y="1411899"/>
                        <a:chExt cx="2107061" cy="281377"/>
                      </a:xfrm>
                    </p:grpSpPr>
                    <p:sp>
                      <p:nvSpPr>
                        <p:cNvPr id="66" name="직사각형 65">
                          <a:extLst>
                            <a:ext uri="{FF2B5EF4-FFF2-40B4-BE49-F238E27FC236}">
                              <a16:creationId xmlns:a16="http://schemas.microsoft.com/office/drawing/2014/main" id="{0E87559D-979D-FA56-E89F-0CDA29A67C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83640" y="1411899"/>
                          <a:ext cx="2107061" cy="28137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100BB172-117F-E11C-9496-3B33B166D8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85347" y="1470484"/>
                          <a:ext cx="503647" cy="16420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59" name="그룹 58">
                        <a:extLst>
                          <a:ext uri="{FF2B5EF4-FFF2-40B4-BE49-F238E27FC236}">
                            <a16:creationId xmlns:a16="http://schemas.microsoft.com/office/drawing/2014/main" id="{B53B1573-286B-BD58-F5B8-1A06BC19E5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10576" y="3493380"/>
                        <a:ext cx="1445637" cy="273600"/>
                        <a:chOff x="9645322" y="3902228"/>
                        <a:chExt cx="1445637" cy="273600"/>
                      </a:xfrm>
                    </p:grpSpPr>
                    <p:grpSp>
                      <p:nvGrpSpPr>
                        <p:cNvPr id="62" name="그룹 61">
                          <a:extLst>
                            <a:ext uri="{FF2B5EF4-FFF2-40B4-BE49-F238E27FC236}">
                              <a16:creationId xmlns:a16="http://schemas.microsoft.com/office/drawing/2014/main" id="{376D71A1-1A2F-072B-DD22-8F50B89142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475" y="3915992"/>
                          <a:ext cx="1112484" cy="246073"/>
                          <a:chOff x="9736161" y="4136849"/>
                          <a:chExt cx="1112484" cy="246073"/>
                        </a:xfrm>
                      </p:grpSpPr>
                      <p:sp>
                        <p:nvSpPr>
                          <p:cNvPr id="64" name="TextBox 63">
                            <a:extLst>
                              <a:ext uri="{FF2B5EF4-FFF2-40B4-BE49-F238E27FC236}">
                                <a16:creationId xmlns:a16="http://schemas.microsoft.com/office/drawing/2014/main" id="{CFEEBEC4-2FCB-5CDC-FB99-E924AA1C8C6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136849"/>
                            <a:ext cx="378309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기록 모드</a:t>
                            </a:r>
                            <a:endParaRPr lang="en-US" altLang="ko-KR" sz="800" dirty="0">
                              <a:solidFill>
                                <a:srgbClr val="FBE8A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65" name="TextBox 64">
                            <a:extLst>
                              <a:ext uri="{FF2B5EF4-FFF2-40B4-BE49-F238E27FC236}">
                                <a16:creationId xmlns:a16="http://schemas.microsoft.com/office/drawing/2014/main" id="{356708AE-5E5B-4630-4737-01741B3A224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275200"/>
                            <a:ext cx="1112484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pic>
                      <p:nvPicPr>
                        <p:cNvPr id="63" name="그림 62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0F5FF2A5-1405-6900-0025-278E7A0EA0E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645322" y="3902228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</p:grpSp>
                  <p:cxnSp>
                    <p:nvCxnSpPr>
                      <p:cNvPr id="60" name="직선 연결선 59">
                        <a:extLst>
                          <a:ext uri="{FF2B5EF4-FFF2-40B4-BE49-F238E27FC236}">
                            <a16:creationId xmlns:a16="http://schemas.microsoft.com/office/drawing/2014/main" id="{33984CB9-B2B5-AF2A-8C68-ACC983EF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796364" y="3443361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61" name="그림 60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99A07DAF-8734-4420-56E8-4FAE5C04018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10485551" y="3101361"/>
                        <a:ext cx="273600" cy="273600"/>
                      </a:xfrm>
                      <a:prstGeom prst="rect">
                        <a:avLst/>
                      </a:prstGeom>
                      <a:ln w="3175">
                        <a:solidFill>
                          <a:srgbClr val="D0D0D0"/>
                        </a:solidFill>
                      </a:ln>
                    </p:spPr>
                  </p:pic>
                </p:grpSp>
              </p:grpSp>
            </p:grp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2E943F3-6639-7A8F-619A-EAF96005BFB4}"/>
                    </a:ext>
                  </a:extLst>
                </p:cNvPr>
                <p:cNvSpPr txBox="1"/>
                <p:nvPr/>
              </p:nvSpPr>
              <p:spPr>
                <a:xfrm>
                  <a:off x="7055417" y="4389766"/>
                  <a:ext cx="897732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기록 모드 기본 효과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D0405A1-46E0-848F-BEE6-AA3CE4B222B9}"/>
                  </a:ext>
                </a:extLst>
              </p:cNvPr>
              <p:cNvGrpSpPr/>
              <p:nvPr/>
            </p:nvGrpSpPr>
            <p:grpSpPr>
              <a:xfrm>
                <a:off x="8702429" y="3590745"/>
                <a:ext cx="413669" cy="345109"/>
                <a:chOff x="8702429" y="3590745"/>
                <a:chExt cx="413669" cy="345109"/>
              </a:xfrm>
            </p:grpSpPr>
            <p:sp>
              <p:nvSpPr>
                <p:cNvPr id="49" name="화살표: 오른쪽 48">
                  <a:extLst>
                    <a:ext uri="{FF2B5EF4-FFF2-40B4-BE49-F238E27FC236}">
                      <a16:creationId xmlns:a16="http://schemas.microsoft.com/office/drawing/2014/main" id="{531B4BCC-405B-F94E-0481-FC46648C78EF}"/>
                    </a:ext>
                  </a:extLst>
                </p:cNvPr>
                <p:cNvSpPr/>
                <p:nvPr/>
              </p:nvSpPr>
              <p:spPr>
                <a:xfrm>
                  <a:off x="8702429" y="3590745"/>
                  <a:ext cx="413669" cy="134249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89A3C46-C9C3-79C2-5068-AE0A0D31AEE2}"/>
                    </a:ext>
                  </a:extLst>
                </p:cNvPr>
                <p:cNvSpPr txBox="1"/>
                <p:nvPr/>
              </p:nvSpPr>
              <p:spPr>
                <a:xfrm>
                  <a:off x="8712489" y="3720410"/>
                  <a:ext cx="378309" cy="21544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 기록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5F0E89-65E3-8AE4-9988-E5691917291D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0D487-62C6-4D81-191B-6E8699952549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02A296-F2C0-F627-D415-1FB2F77EE2BD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2D2B2C-B0A7-07F7-94A9-3E4092EAD71A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973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14902</TotalTime>
  <Words>4175</Words>
  <Application>Microsoft Office PowerPoint</Application>
  <PresentationFormat>와이드스크린</PresentationFormat>
  <Paragraphs>669</Paragraphs>
  <Slides>25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7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Arial</vt:lpstr>
      <vt:lpstr>Cinzel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1686</cp:revision>
  <cp:lastPrinted>2025-01-14T11:10:08Z</cp:lastPrinted>
  <dcterms:created xsi:type="dcterms:W3CDTF">2025-01-08T09:31:21Z</dcterms:created>
  <dcterms:modified xsi:type="dcterms:W3CDTF">2025-04-01T12:32:05Z</dcterms:modified>
</cp:coreProperties>
</file>